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74" r:id="rId6"/>
    <p:sldMasterId id="2147483687" r:id="rId7"/>
    <p:sldMasterId id="2147483739" r:id="rId8"/>
    <p:sldMasterId id="2147483778" r:id="rId9"/>
  </p:sldMasterIdLst>
  <p:notesMasterIdLst>
    <p:notesMasterId r:id="rId21"/>
  </p:notesMasterIdLst>
  <p:sldIdLst>
    <p:sldId id="257" r:id="rId10"/>
    <p:sldId id="258" r:id="rId11"/>
    <p:sldId id="259" r:id="rId12"/>
    <p:sldId id="260" r:id="rId13"/>
    <p:sldId id="301" r:id="rId14"/>
    <p:sldId id="302" r:id="rId15"/>
    <p:sldId id="261" r:id="rId16"/>
    <p:sldId id="263" r:id="rId17"/>
    <p:sldId id="262" r:id="rId18"/>
    <p:sldId id="303" r:id="rId19"/>
    <p:sldId id="283" r:id="rId20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345E2-D626-41F7-932D-DAA1BDC40F63}" v="21" vWet="24" dt="2021-06-11T06:49:55.940"/>
    <p1510:client id="{5704BC06-A953-B8EA-9301-3CAF07BB7945}" v="56" dt="2021-06-11T07:43:20.027"/>
    <p1510:client id="{70C35A48-DA6D-46EC-963A-721F4A87F50D}" v="189" dt="2021-06-11T08:40:33.534"/>
    <p1510:client id="{FBE2D6E0-B7ED-4B17-8C28-EA7B5A1B7A4E}" v="1649" dt="2021-06-10T16:02:11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83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" userId="9f450b14-c12c-4b58-9d22-84f0077e9a76" providerId="ADAL" clId="{BC95DB81-CCFF-4C52-91F1-DECE95FF7DCD}"/>
    <pc:docChg chg="delSld">
      <pc:chgData name="Leo" userId="9f450b14-c12c-4b58-9d22-84f0077e9a76" providerId="ADAL" clId="{BC95DB81-CCFF-4C52-91F1-DECE95FF7DCD}" dt="2021-06-10T13:55:24.101" v="0" actId="2696"/>
      <pc:docMkLst>
        <pc:docMk/>
      </pc:docMkLst>
      <pc:sldChg chg="del">
        <pc:chgData name="Leo" userId="9f450b14-c12c-4b58-9d22-84f0077e9a76" providerId="ADAL" clId="{BC95DB81-CCFF-4C52-91F1-DECE95FF7DCD}" dt="2021-06-10T13:55:24.101" v="0" actId="2696"/>
        <pc:sldMkLst>
          <pc:docMk/>
          <pc:sldMk cId="0" sldId="256"/>
        </pc:sldMkLst>
      </pc:sldChg>
    </pc:docChg>
  </pc:docChgLst>
  <pc:docChgLst>
    <pc:chgData name="Leo Bernard" userId="9f450b14-c12c-4b58-9d22-84f0077e9a76" providerId="ADAL" clId="{BC95DB81-CCFF-4C52-91F1-DECE95FF7DCD}"/>
    <pc:docChg chg="custSel addSld delSld modSld delMainMaster">
      <pc:chgData name="Leo Bernard" userId="9f450b14-c12c-4b58-9d22-84f0077e9a76" providerId="ADAL" clId="{BC95DB81-CCFF-4C52-91F1-DECE95FF7DCD}" dt="2021-06-11T08:40:36.541" v="93" actId="47"/>
      <pc:docMkLst>
        <pc:docMk/>
      </pc:docMkLst>
      <pc:sldChg chg="addSp modSp mod">
        <pc:chgData name="Leo Bernard" userId="9f450b14-c12c-4b58-9d22-84f0077e9a76" providerId="ADAL" clId="{BC95DB81-CCFF-4C52-91F1-DECE95FF7DCD}" dt="2021-06-11T07:43:40.494" v="85" actId="14100"/>
        <pc:sldMkLst>
          <pc:docMk/>
          <pc:sldMk cId="0" sldId="257"/>
        </pc:sldMkLst>
        <pc:spChg chg="add mod">
          <ac:chgData name="Leo Bernard" userId="9f450b14-c12c-4b58-9d22-84f0077e9a76" providerId="ADAL" clId="{BC95DB81-CCFF-4C52-91F1-DECE95FF7DCD}" dt="2021-06-11T07:43:40.494" v="85" actId="14100"/>
          <ac:spMkLst>
            <pc:docMk/>
            <pc:sldMk cId="0" sldId="257"/>
            <ac:spMk id="2" creationId="{549E1C6F-5F98-4AE8-B840-71BD3BBCFBF7}"/>
          </ac:spMkLst>
        </pc:spChg>
      </pc:sldChg>
      <pc:sldChg chg="addSp delSp modSp mod delAnim modAnim">
        <pc:chgData name="Leo Bernard" userId="9f450b14-c12c-4b58-9d22-84f0077e9a76" providerId="ADAL" clId="{BC95DB81-CCFF-4C52-91F1-DECE95FF7DCD}" dt="2021-06-11T07:47:14.086" v="91"/>
        <pc:sldMkLst>
          <pc:docMk/>
          <pc:sldMk cId="0" sldId="258"/>
        </pc:sldMkLst>
        <pc:picChg chg="add del mod">
          <ac:chgData name="Leo Bernard" userId="9f450b14-c12c-4b58-9d22-84f0077e9a76" providerId="ADAL" clId="{BC95DB81-CCFF-4C52-91F1-DECE95FF7DCD}" dt="2021-06-11T07:06:08.740" v="8" actId="478"/>
          <ac:picMkLst>
            <pc:docMk/>
            <pc:sldMk cId="0" sldId="258"/>
            <ac:picMk id="2" creationId="{93EA856A-387B-49A8-9D7A-769A9AC4D30F}"/>
          </ac:picMkLst>
        </pc:picChg>
        <pc:picChg chg="add mod">
          <ac:chgData name="Leo Bernard" userId="9f450b14-c12c-4b58-9d22-84f0077e9a76" providerId="ADAL" clId="{BC95DB81-CCFF-4C52-91F1-DECE95FF7DCD}" dt="2021-06-11T07:45:29.846" v="90" actId="14100"/>
          <ac:picMkLst>
            <pc:docMk/>
            <pc:sldMk cId="0" sldId="258"/>
            <ac:picMk id="2" creationId="{BCAB48B1-C4C1-4F25-89F0-5A6AA26FBA79}"/>
          </ac:picMkLst>
        </pc:picChg>
        <pc:picChg chg="add del mod">
          <ac:chgData name="Leo Bernard" userId="9f450b14-c12c-4b58-9d22-84f0077e9a76" providerId="ADAL" clId="{BC95DB81-CCFF-4C52-91F1-DECE95FF7DCD}" dt="2021-06-11T07:39:46.049" v="21" actId="478"/>
          <ac:picMkLst>
            <pc:docMk/>
            <pc:sldMk cId="0" sldId="258"/>
            <ac:picMk id="3" creationId="{71AB41B9-04DF-4D00-8239-95429717ED7A}"/>
          </ac:picMkLst>
        </pc:picChg>
        <pc:picChg chg="add del mod">
          <ac:chgData name="Leo Bernard" userId="9f450b14-c12c-4b58-9d22-84f0077e9a76" providerId="ADAL" clId="{BC95DB81-CCFF-4C52-91F1-DECE95FF7DCD}" dt="2021-06-11T07:39:46.736" v="22" actId="478"/>
          <ac:picMkLst>
            <pc:docMk/>
            <pc:sldMk cId="0" sldId="258"/>
            <ac:picMk id="4" creationId="{893DD44F-F2B3-4E48-891F-BC9D630A62F4}"/>
          </ac:picMkLst>
        </pc:picChg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4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5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6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7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8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69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0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1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2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3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4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5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6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7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8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79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0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1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2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4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5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6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7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8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89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0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1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2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3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4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5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6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7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8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299"/>
        </pc:sldMkLst>
      </pc:sldChg>
      <pc:sldChg chg="del">
        <pc:chgData name="Leo Bernard" userId="9f450b14-c12c-4b58-9d22-84f0077e9a76" providerId="ADAL" clId="{BC95DB81-CCFF-4C52-91F1-DECE95FF7DCD}" dt="2021-06-11T08:40:36.541" v="93" actId="47"/>
        <pc:sldMkLst>
          <pc:docMk/>
          <pc:sldMk cId="0" sldId="300"/>
        </pc:sldMkLst>
      </pc:sldChg>
      <pc:sldChg chg="modSp add mod">
        <pc:chgData name="Leo Bernard" userId="9f450b14-c12c-4b58-9d22-84f0077e9a76" providerId="ADAL" clId="{BC95DB81-CCFF-4C52-91F1-DECE95FF7DCD}" dt="2021-06-11T08:24:20.938" v="92" actId="20577"/>
        <pc:sldMkLst>
          <pc:docMk/>
          <pc:sldMk cId="3455284935" sldId="301"/>
        </pc:sldMkLst>
        <pc:spChg chg="mod">
          <ac:chgData name="Leo Bernard" userId="9f450b14-c12c-4b58-9d22-84f0077e9a76" providerId="ADAL" clId="{BC95DB81-CCFF-4C52-91F1-DECE95FF7DCD}" dt="2021-06-11T08:24:20.938" v="92" actId="20577"/>
          <ac:spMkLst>
            <pc:docMk/>
            <pc:sldMk cId="3455284935" sldId="301"/>
            <ac:spMk id="738" creationId="{00000000-0000-0000-0000-000000000000}"/>
          </ac:spMkLst>
        </pc:spChg>
      </pc:sld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00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1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1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00"/>
            <pc:sldLayoutMk cId="0" sldId="2147483712"/>
          </pc:sldLayoutMkLst>
        </pc:sldLayoutChg>
      </pc:sldMaster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13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1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13"/>
            <pc:sldLayoutMk cId="0" sldId="2147483725"/>
          </pc:sldLayoutMkLst>
        </pc:sldLayoutChg>
      </pc:sldMaster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26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2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2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2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26"/>
            <pc:sldLayoutMk cId="0" sldId="2147483738"/>
          </pc:sldLayoutMkLst>
        </pc:sldLayoutChg>
      </pc:sldMaster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52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5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52"/>
            <pc:sldLayoutMk cId="0" sldId="2147483764"/>
          </pc:sldLayoutMkLst>
        </pc:sldLayoutChg>
      </pc:sldMasterChg>
      <pc:sldMasterChg chg="del delSldLayout">
        <pc:chgData name="Leo Bernard" userId="9f450b14-c12c-4b58-9d22-84f0077e9a76" providerId="ADAL" clId="{BC95DB81-CCFF-4C52-91F1-DECE95FF7DCD}" dt="2021-06-11T08:40:36.541" v="93" actId="47"/>
        <pc:sldMasterMkLst>
          <pc:docMk/>
          <pc:sldMasterMk cId="0" sldId="2147483765"/>
        </pc:sldMasterMkLst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6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67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68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69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0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1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2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3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4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5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6"/>
          </pc:sldLayoutMkLst>
        </pc:sldLayoutChg>
        <pc:sldLayoutChg chg="del">
          <pc:chgData name="Leo Bernard" userId="9f450b14-c12c-4b58-9d22-84f0077e9a76" providerId="ADAL" clId="{BC95DB81-CCFF-4C52-91F1-DECE95FF7DCD}" dt="2021-06-11T08:40:36.541" v="93" actId="47"/>
          <pc:sldLayoutMkLst>
            <pc:docMk/>
            <pc:sldMasterMk cId="0" sldId="2147483765"/>
            <pc:sldLayoutMk cId="0" sldId="2147483777"/>
          </pc:sldLayoutMkLst>
        </pc:sldLayoutChg>
      </pc:sldMasterChg>
    </pc:docChg>
  </pc:docChgLst>
  <pc:docChgLst>
    <pc:chgData name="Alexis Marcel" userId="5b13c853-1eef-4b3f-a878-2d1a568a33aa" providerId="ADAL" clId="{FBE2D6E0-B7ED-4B17-8C28-EA7B5A1B7A4E}"/>
    <pc:docChg chg="undo custSel addSld delSld modSld sldOrd">
      <pc:chgData name="Alexis Marcel" userId="5b13c853-1eef-4b3f-a878-2d1a568a33aa" providerId="ADAL" clId="{FBE2D6E0-B7ED-4B17-8C28-EA7B5A1B7A4E}" dt="2021-06-10T16:02:11.898" v="1645" actId="20577"/>
      <pc:docMkLst>
        <pc:docMk/>
      </pc:docMkLst>
      <pc:sldChg chg="addSp modSp mod">
        <pc:chgData name="Alexis Marcel" userId="5b13c853-1eef-4b3f-a878-2d1a568a33aa" providerId="ADAL" clId="{FBE2D6E0-B7ED-4B17-8C28-EA7B5A1B7A4E}" dt="2021-06-10T15:03:42.353" v="967" actId="1076"/>
        <pc:sldMkLst>
          <pc:docMk/>
          <pc:sldMk cId="0" sldId="261"/>
        </pc:sldMkLst>
        <pc:spChg chg="mod">
          <ac:chgData name="Alexis Marcel" userId="5b13c853-1eef-4b3f-a878-2d1a568a33aa" providerId="ADAL" clId="{FBE2D6E0-B7ED-4B17-8C28-EA7B5A1B7A4E}" dt="2021-06-10T15:03:32.490" v="965" actId="1076"/>
          <ac:spMkLst>
            <pc:docMk/>
            <pc:sldMk cId="0" sldId="261"/>
            <ac:spMk id="706" creationId="{00000000-0000-0000-0000-000000000000}"/>
          </ac:spMkLst>
        </pc:spChg>
        <pc:picChg chg="add mod">
          <ac:chgData name="Alexis Marcel" userId="5b13c853-1eef-4b3f-a878-2d1a568a33aa" providerId="ADAL" clId="{FBE2D6E0-B7ED-4B17-8C28-EA7B5A1B7A4E}" dt="2021-06-10T15:03:42.353" v="967" actId="1076"/>
          <ac:picMkLst>
            <pc:docMk/>
            <pc:sldMk cId="0" sldId="261"/>
            <ac:picMk id="3" creationId="{0E71D131-D2B6-452A-BAF2-A5A7DB97095A}"/>
          </ac:picMkLst>
        </pc:picChg>
      </pc:sldChg>
      <pc:sldChg chg="addSp delSp modSp mod">
        <pc:chgData name="Alexis Marcel" userId="5b13c853-1eef-4b3f-a878-2d1a568a33aa" providerId="ADAL" clId="{FBE2D6E0-B7ED-4B17-8C28-EA7B5A1B7A4E}" dt="2021-06-10T15:23:18.800" v="1491" actId="20577"/>
        <pc:sldMkLst>
          <pc:docMk/>
          <pc:sldMk cId="0" sldId="262"/>
        </pc:sldMkLst>
        <pc:spChg chg="add del mod">
          <ac:chgData name="Alexis Marcel" userId="5b13c853-1eef-4b3f-a878-2d1a568a33aa" providerId="ADAL" clId="{FBE2D6E0-B7ED-4B17-8C28-EA7B5A1B7A4E}" dt="2021-06-10T15:12:29.779" v="1015" actId="767"/>
          <ac:spMkLst>
            <pc:docMk/>
            <pc:sldMk cId="0" sldId="262"/>
            <ac:spMk id="2" creationId="{67604DB7-8FF5-4600-90E7-6234C4C01BC0}"/>
          </ac:spMkLst>
        </pc:spChg>
        <pc:spChg chg="add mod">
          <ac:chgData name="Alexis Marcel" userId="5b13c853-1eef-4b3f-a878-2d1a568a33aa" providerId="ADAL" clId="{FBE2D6E0-B7ED-4B17-8C28-EA7B5A1B7A4E}" dt="2021-06-10T15:20:46.239" v="1447" actId="255"/>
          <ac:spMkLst>
            <pc:docMk/>
            <pc:sldMk cId="0" sldId="262"/>
            <ac:spMk id="3" creationId="{B6CADFC1-5A1D-4A82-8BB2-C82C99798C8D}"/>
          </ac:spMkLst>
        </pc:spChg>
        <pc:spChg chg="add mod">
          <ac:chgData name="Alexis Marcel" userId="5b13c853-1eef-4b3f-a878-2d1a568a33aa" providerId="ADAL" clId="{FBE2D6E0-B7ED-4B17-8C28-EA7B5A1B7A4E}" dt="2021-06-10T15:23:06.111" v="1490" actId="1076"/>
          <ac:spMkLst>
            <pc:docMk/>
            <pc:sldMk cId="0" sldId="262"/>
            <ac:spMk id="7" creationId="{3C40E4A8-CBDB-4542-B779-35C2AB42CDA8}"/>
          </ac:spMkLst>
        </pc:spChg>
        <pc:spChg chg="add mod">
          <ac:chgData name="Alexis Marcel" userId="5b13c853-1eef-4b3f-a878-2d1a568a33aa" providerId="ADAL" clId="{FBE2D6E0-B7ED-4B17-8C28-EA7B5A1B7A4E}" dt="2021-06-10T15:23:18.800" v="1491" actId="20577"/>
          <ac:spMkLst>
            <pc:docMk/>
            <pc:sldMk cId="0" sldId="262"/>
            <ac:spMk id="9" creationId="{DE1E0CB6-3AB2-45E5-84CA-022F09B02787}"/>
          </ac:spMkLst>
        </pc:spChg>
        <pc:spChg chg="add mod">
          <ac:chgData name="Alexis Marcel" userId="5b13c853-1eef-4b3f-a878-2d1a568a33aa" providerId="ADAL" clId="{FBE2D6E0-B7ED-4B17-8C28-EA7B5A1B7A4E}" dt="2021-06-10T15:19:47.379" v="1360" actId="20577"/>
          <ac:spMkLst>
            <pc:docMk/>
            <pc:sldMk cId="0" sldId="262"/>
            <ac:spMk id="11" creationId="{69A73F4A-6258-411C-8D9C-4C95233C899D}"/>
          </ac:spMkLst>
        </pc:spChg>
        <pc:spChg chg="mod">
          <ac:chgData name="Alexis Marcel" userId="5b13c853-1eef-4b3f-a878-2d1a568a33aa" providerId="ADAL" clId="{FBE2D6E0-B7ED-4B17-8C28-EA7B5A1B7A4E}" dt="2021-06-10T15:21:05.205" v="1452" actId="403"/>
          <ac:spMkLst>
            <pc:docMk/>
            <pc:sldMk cId="0" sldId="262"/>
            <ac:spMk id="708" creationId="{00000000-0000-0000-0000-000000000000}"/>
          </ac:spMkLst>
        </pc:spChg>
      </pc:sldChg>
      <pc:sldChg chg="addSp delSp modSp mod ord">
        <pc:chgData name="Alexis Marcel" userId="5b13c853-1eef-4b3f-a878-2d1a568a33aa" providerId="ADAL" clId="{FBE2D6E0-B7ED-4B17-8C28-EA7B5A1B7A4E}" dt="2021-06-10T16:02:11.898" v="1645" actId="20577"/>
        <pc:sldMkLst>
          <pc:docMk/>
          <pc:sldMk cId="0" sldId="263"/>
        </pc:sldMkLst>
        <pc:spChg chg="add mod">
          <ac:chgData name="Alexis Marcel" userId="5b13c853-1eef-4b3f-a878-2d1a568a33aa" providerId="ADAL" clId="{FBE2D6E0-B7ED-4B17-8C28-EA7B5A1B7A4E}" dt="2021-06-10T16:01:14.084" v="1571" actId="207"/>
          <ac:spMkLst>
            <pc:docMk/>
            <pc:sldMk cId="0" sldId="263"/>
            <ac:spMk id="11" creationId="{BA2990E1-F3A1-43C0-8FE0-02C66EA71018}"/>
          </ac:spMkLst>
        </pc:spChg>
        <pc:spChg chg="add mod">
          <ac:chgData name="Alexis Marcel" userId="5b13c853-1eef-4b3f-a878-2d1a568a33aa" providerId="ADAL" clId="{FBE2D6E0-B7ED-4B17-8C28-EA7B5A1B7A4E}" dt="2021-06-10T16:01:11.194" v="1570" actId="14100"/>
          <ac:spMkLst>
            <pc:docMk/>
            <pc:sldMk cId="0" sldId="263"/>
            <ac:spMk id="15" creationId="{26B3DDB2-F4F2-45A4-B0CF-27775D889DB4}"/>
          </ac:spMkLst>
        </pc:spChg>
        <pc:spChg chg="add mod">
          <ac:chgData name="Alexis Marcel" userId="5b13c853-1eef-4b3f-a878-2d1a568a33aa" providerId="ADAL" clId="{FBE2D6E0-B7ED-4B17-8C28-EA7B5A1B7A4E}" dt="2021-06-10T16:02:11.898" v="1645" actId="20577"/>
          <ac:spMkLst>
            <pc:docMk/>
            <pc:sldMk cId="0" sldId="263"/>
            <ac:spMk id="16" creationId="{0E43FDE3-F0D9-41BA-8EB0-B46CD73DC271}"/>
          </ac:spMkLst>
        </pc:spChg>
        <pc:spChg chg="del mod">
          <ac:chgData name="Alexis Marcel" userId="5b13c853-1eef-4b3f-a878-2d1a568a33aa" providerId="ADAL" clId="{FBE2D6E0-B7ED-4B17-8C28-EA7B5A1B7A4E}" dt="2021-06-10T14:59:25.150" v="937" actId="478"/>
          <ac:spMkLst>
            <pc:docMk/>
            <pc:sldMk cId="0" sldId="263"/>
            <ac:spMk id="710" creationId="{00000000-0000-0000-0000-000000000000}"/>
          </ac:spMkLst>
        </pc:spChg>
        <pc:spChg chg="del mod">
          <ac:chgData name="Alexis Marcel" userId="5b13c853-1eef-4b3f-a878-2d1a568a33aa" providerId="ADAL" clId="{FBE2D6E0-B7ED-4B17-8C28-EA7B5A1B7A4E}" dt="2021-06-10T14:59:23.231" v="935" actId="478"/>
          <ac:spMkLst>
            <pc:docMk/>
            <pc:sldMk cId="0" sldId="263"/>
            <ac:spMk id="711" creationId="{00000000-0000-0000-0000-000000000000}"/>
          </ac:spMkLst>
        </pc:spChg>
        <pc:graphicFrameChg chg="add del mod">
          <ac:chgData name="Alexis Marcel" userId="5b13c853-1eef-4b3f-a878-2d1a568a33aa" providerId="ADAL" clId="{FBE2D6E0-B7ED-4B17-8C28-EA7B5A1B7A4E}" dt="2021-06-10T15:43:57.323" v="1498" actId="478"/>
          <ac:graphicFrameMkLst>
            <pc:docMk/>
            <pc:sldMk cId="0" sldId="263"/>
            <ac:graphicFrameMk id="4" creationId="{1D8637AF-3329-488F-B803-F2C6565288FE}"/>
          </ac:graphicFrameMkLst>
        </pc:graphicFrameChg>
        <pc:picChg chg="add del mod">
          <ac:chgData name="Alexis Marcel" userId="5b13c853-1eef-4b3f-a878-2d1a568a33aa" providerId="ADAL" clId="{FBE2D6E0-B7ED-4B17-8C28-EA7B5A1B7A4E}" dt="2021-06-10T15:44:47.638" v="1502" actId="478"/>
          <ac:picMkLst>
            <pc:docMk/>
            <pc:sldMk cId="0" sldId="263"/>
            <ac:picMk id="3" creationId="{B71AD756-72D3-41B2-8B0D-2C886B759183}"/>
          </ac:picMkLst>
        </pc:picChg>
        <pc:picChg chg="add del mod">
          <ac:chgData name="Alexis Marcel" userId="5b13c853-1eef-4b3f-a878-2d1a568a33aa" providerId="ADAL" clId="{FBE2D6E0-B7ED-4B17-8C28-EA7B5A1B7A4E}" dt="2021-06-10T15:44:46.643" v="1501" actId="478"/>
          <ac:picMkLst>
            <pc:docMk/>
            <pc:sldMk cId="0" sldId="263"/>
            <ac:picMk id="6" creationId="{55D1E39E-965B-456B-8243-2580DDF50285}"/>
          </ac:picMkLst>
        </pc:picChg>
        <pc:picChg chg="add mod">
          <ac:chgData name="Alexis Marcel" userId="5b13c853-1eef-4b3f-a878-2d1a568a33aa" providerId="ADAL" clId="{FBE2D6E0-B7ED-4B17-8C28-EA7B5A1B7A4E}" dt="2021-06-10T16:00:10.486" v="1530" actId="14100"/>
          <ac:picMkLst>
            <pc:docMk/>
            <pc:sldMk cId="0" sldId="263"/>
            <ac:picMk id="8" creationId="{6E2FC51A-5C96-4E1D-B454-8BA3E6445D6D}"/>
          </ac:picMkLst>
        </pc:picChg>
        <pc:picChg chg="add mod">
          <ac:chgData name="Alexis Marcel" userId="5b13c853-1eef-4b3f-a878-2d1a568a33aa" providerId="ADAL" clId="{FBE2D6E0-B7ED-4B17-8C28-EA7B5A1B7A4E}" dt="2021-06-10T16:00:07.731" v="1529" actId="1076"/>
          <ac:picMkLst>
            <pc:docMk/>
            <pc:sldMk cId="0" sldId="263"/>
            <ac:picMk id="10" creationId="{385C7095-6CFE-4F41-9CC9-04894E4E8BFF}"/>
          </ac:picMkLst>
        </pc:picChg>
      </pc:sldChg>
      <pc:sldChg chg="modSp mod ord">
        <pc:chgData name="Alexis Marcel" userId="5b13c853-1eef-4b3f-a878-2d1a568a33aa" providerId="ADAL" clId="{FBE2D6E0-B7ED-4B17-8C28-EA7B5A1B7A4E}" dt="2021-06-10T15:45:14.340" v="1516" actId="20577"/>
        <pc:sldMkLst>
          <pc:docMk/>
          <pc:sldMk cId="3455284935" sldId="301"/>
        </pc:sldMkLst>
        <pc:spChg chg="mod">
          <ac:chgData name="Alexis Marcel" userId="5b13c853-1eef-4b3f-a878-2d1a568a33aa" providerId="ADAL" clId="{FBE2D6E0-B7ED-4B17-8C28-EA7B5A1B7A4E}" dt="2021-06-10T15:45:14.340" v="1516" actId="20577"/>
          <ac:spMkLst>
            <pc:docMk/>
            <pc:sldMk cId="3455284935" sldId="301"/>
            <ac:spMk id="738" creationId="{00000000-0000-0000-0000-000000000000}"/>
          </ac:spMkLst>
        </pc:spChg>
        <pc:spChg chg="mod">
          <ac:chgData name="Alexis Marcel" userId="5b13c853-1eef-4b3f-a878-2d1a568a33aa" providerId="ADAL" clId="{FBE2D6E0-B7ED-4B17-8C28-EA7B5A1B7A4E}" dt="2021-06-10T14:54:17.974" v="59" actId="20577"/>
          <ac:spMkLst>
            <pc:docMk/>
            <pc:sldMk cId="3455284935" sldId="301"/>
            <ac:spMk id="739" creationId="{00000000-0000-0000-0000-000000000000}"/>
          </ac:spMkLst>
        </pc:spChg>
        <pc:spChg chg="mod">
          <ac:chgData name="Alexis Marcel" userId="5b13c853-1eef-4b3f-a878-2d1a568a33aa" providerId="ADAL" clId="{FBE2D6E0-B7ED-4B17-8C28-EA7B5A1B7A4E}" dt="2021-06-10T15:11:49.572" v="1011" actId="14100"/>
          <ac:spMkLst>
            <pc:docMk/>
            <pc:sldMk cId="3455284935" sldId="301"/>
            <ac:spMk id="740" creationId="{00000000-0000-0000-0000-000000000000}"/>
          </ac:spMkLst>
        </pc:spChg>
      </pc:sldChg>
      <pc:sldChg chg="addSp delSp modSp add mod">
        <pc:chgData name="Alexis Marcel" userId="5b13c853-1eef-4b3f-a878-2d1a568a33aa" providerId="ADAL" clId="{FBE2D6E0-B7ED-4B17-8C28-EA7B5A1B7A4E}" dt="2021-06-10T15:04:35.572" v="1008" actId="14100"/>
        <pc:sldMkLst>
          <pc:docMk/>
          <pc:sldMk cId="770893360" sldId="302"/>
        </pc:sldMkLst>
        <pc:spChg chg="mod">
          <ac:chgData name="Alexis Marcel" userId="5b13c853-1eef-4b3f-a878-2d1a568a33aa" providerId="ADAL" clId="{FBE2D6E0-B7ED-4B17-8C28-EA7B5A1B7A4E}" dt="2021-06-10T15:04:03.415" v="1001" actId="20577"/>
          <ac:spMkLst>
            <pc:docMk/>
            <pc:sldMk cId="770893360" sldId="302"/>
            <ac:spMk id="706" creationId="{00000000-0000-0000-0000-000000000000}"/>
          </ac:spMkLst>
        </pc:spChg>
        <pc:picChg chg="del">
          <ac:chgData name="Alexis Marcel" userId="5b13c853-1eef-4b3f-a878-2d1a568a33aa" providerId="ADAL" clId="{FBE2D6E0-B7ED-4B17-8C28-EA7B5A1B7A4E}" dt="2021-06-10T15:04:18.930" v="1002" actId="478"/>
          <ac:picMkLst>
            <pc:docMk/>
            <pc:sldMk cId="770893360" sldId="302"/>
            <ac:picMk id="3" creationId="{0E71D131-D2B6-452A-BAF2-A5A7DB97095A}"/>
          </ac:picMkLst>
        </pc:picChg>
        <pc:picChg chg="add mod">
          <ac:chgData name="Alexis Marcel" userId="5b13c853-1eef-4b3f-a878-2d1a568a33aa" providerId="ADAL" clId="{FBE2D6E0-B7ED-4B17-8C28-EA7B5A1B7A4E}" dt="2021-06-10T15:04:35.572" v="1008" actId="14100"/>
          <ac:picMkLst>
            <pc:docMk/>
            <pc:sldMk cId="770893360" sldId="302"/>
            <ac:picMk id="4" creationId="{D1539AE4-B49A-4BE2-8BC7-FEDA386F3CD9}"/>
          </ac:picMkLst>
        </pc:picChg>
      </pc:sldChg>
      <pc:sldChg chg="modSp add del mod">
        <pc:chgData name="Alexis Marcel" userId="5b13c853-1eef-4b3f-a878-2d1a568a33aa" providerId="ADAL" clId="{FBE2D6E0-B7ED-4B17-8C28-EA7B5A1B7A4E}" dt="2021-06-10T15:03:52.412" v="968" actId="47"/>
        <pc:sldMkLst>
          <pc:docMk/>
          <pc:sldMk cId="1303148127" sldId="302"/>
        </pc:sldMkLst>
        <pc:spChg chg="mod">
          <ac:chgData name="Alexis Marcel" userId="5b13c853-1eef-4b3f-a878-2d1a568a33aa" providerId="ADAL" clId="{FBE2D6E0-B7ED-4B17-8C28-EA7B5A1B7A4E}" dt="2021-06-10T14:59:58.112" v="958" actId="20577"/>
          <ac:spMkLst>
            <pc:docMk/>
            <pc:sldMk cId="1303148127" sldId="302"/>
            <ac:spMk id="706" creationId="{00000000-0000-0000-0000-000000000000}"/>
          </ac:spMkLst>
        </pc:spChg>
      </pc:sldChg>
      <pc:sldChg chg="add del">
        <pc:chgData name="Alexis Marcel" userId="5b13c853-1eef-4b3f-a878-2d1a568a33aa" providerId="ADAL" clId="{FBE2D6E0-B7ED-4B17-8C28-EA7B5A1B7A4E}" dt="2021-06-10T15:12:42.083" v="1027"/>
        <pc:sldMkLst>
          <pc:docMk/>
          <pc:sldMk cId="277875541" sldId="303"/>
        </pc:sldMkLst>
      </pc:sldChg>
    </pc:docChg>
  </pc:docChgLst>
  <pc:docChgLst>
    <pc:chgData name="Theo Faedo" userId="S::faedo2u@etu.univ-lorraine.fr::a1c91a4e-66db-48fc-ab03-f50f22fd0c43" providerId="AD" clId="Web-{70C35A48-DA6D-46EC-963A-721F4A87F50D}"/>
    <pc:docChg chg="delSld modSld sldOrd">
      <pc:chgData name="Theo Faedo" userId="S::faedo2u@etu.univ-lorraine.fr::a1c91a4e-66db-48fc-ab03-f50f22fd0c43" providerId="AD" clId="Web-{70C35A48-DA6D-46EC-963A-721F4A87F50D}" dt="2021-06-11T08:40:33.534" v="154"/>
      <pc:docMkLst>
        <pc:docMk/>
      </pc:docMkLst>
      <pc:sldChg chg="modSp">
        <pc:chgData name="Theo Faedo" userId="S::faedo2u@etu.univ-lorraine.fr::a1c91a4e-66db-48fc-ab03-f50f22fd0c43" providerId="AD" clId="Web-{70C35A48-DA6D-46EC-963A-721F4A87F50D}" dt="2021-06-11T07:42:13.821" v="98" actId="20577"/>
        <pc:sldMkLst>
          <pc:docMk/>
          <pc:sldMk cId="0" sldId="257"/>
        </pc:sldMkLst>
        <pc:spChg chg="mod">
          <ac:chgData name="Theo Faedo" userId="S::faedo2u@etu.univ-lorraine.fr::a1c91a4e-66db-48fc-ab03-f50f22fd0c43" providerId="AD" clId="Web-{70C35A48-DA6D-46EC-963A-721F4A87F50D}" dt="2021-06-11T07:42:13.821" v="98" actId="20577"/>
          <ac:spMkLst>
            <pc:docMk/>
            <pc:sldMk cId="0" sldId="257"/>
            <ac:spMk id="2" creationId="{549E1C6F-5F98-4AE8-B840-71BD3BBCFBF7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7:48:14.284" v="144" actId="20577"/>
        <pc:sldMkLst>
          <pc:docMk/>
          <pc:sldMk cId="0" sldId="258"/>
        </pc:sldMkLst>
        <pc:spChg chg="mod">
          <ac:chgData name="Theo Faedo" userId="S::faedo2u@etu.univ-lorraine.fr::a1c91a4e-66db-48fc-ab03-f50f22fd0c43" providerId="AD" clId="Web-{70C35A48-DA6D-46EC-963A-721F4A87F50D}" dt="2021-06-11T07:48:14.284" v="144" actId="20577"/>
          <ac:spMkLst>
            <pc:docMk/>
            <pc:sldMk cId="0" sldId="258"/>
            <ac:spMk id="680" creationId="{00000000-0000-0000-0000-000000000000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7:48:52.519" v="150" actId="20577"/>
        <pc:sldMkLst>
          <pc:docMk/>
          <pc:sldMk cId="0" sldId="259"/>
        </pc:sldMkLst>
        <pc:spChg chg="mod">
          <ac:chgData name="Theo Faedo" userId="S::faedo2u@etu.univ-lorraine.fr::a1c91a4e-66db-48fc-ab03-f50f22fd0c43" providerId="AD" clId="Web-{70C35A48-DA6D-46EC-963A-721F4A87F50D}" dt="2021-06-11T07:48:24.269" v="147" actId="20577"/>
          <ac:spMkLst>
            <pc:docMk/>
            <pc:sldMk cId="0" sldId="259"/>
            <ac:spMk id="690" creationId="{00000000-0000-0000-0000-000000000000}"/>
          </ac:spMkLst>
        </pc:spChg>
        <pc:spChg chg="mod">
          <ac:chgData name="Theo Faedo" userId="S::faedo2u@etu.univ-lorraine.fr::a1c91a4e-66db-48fc-ab03-f50f22fd0c43" providerId="AD" clId="Web-{70C35A48-DA6D-46EC-963A-721F4A87F50D}" dt="2021-06-11T07:48:52.519" v="150" actId="20577"/>
          <ac:spMkLst>
            <pc:docMk/>
            <pc:sldMk cId="0" sldId="259"/>
            <ac:spMk id="693" creationId="{00000000-0000-0000-0000-000000000000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7:21:53.146" v="93" actId="20577"/>
        <pc:sldMkLst>
          <pc:docMk/>
          <pc:sldMk cId="0" sldId="262"/>
        </pc:sldMkLst>
        <pc:spChg chg="mod">
          <ac:chgData name="Theo Faedo" userId="S::faedo2u@etu.univ-lorraine.fr::a1c91a4e-66db-48fc-ab03-f50f22fd0c43" providerId="AD" clId="Web-{70C35A48-DA6D-46EC-963A-721F4A87F50D}" dt="2021-06-11T07:21:19.410" v="79" actId="20577"/>
          <ac:spMkLst>
            <pc:docMk/>
            <pc:sldMk cId="0" sldId="262"/>
            <ac:spMk id="3" creationId="{B6CADFC1-5A1D-4A82-8BB2-C82C99798C8D}"/>
          </ac:spMkLst>
        </pc:spChg>
        <pc:spChg chg="mod">
          <ac:chgData name="Theo Faedo" userId="S::faedo2u@etu.univ-lorraine.fr::a1c91a4e-66db-48fc-ab03-f50f22fd0c43" providerId="AD" clId="Web-{70C35A48-DA6D-46EC-963A-721F4A87F50D}" dt="2021-06-11T07:21:26.926" v="81" actId="20577"/>
          <ac:spMkLst>
            <pc:docMk/>
            <pc:sldMk cId="0" sldId="262"/>
            <ac:spMk id="7" creationId="{3C40E4A8-CBDB-4542-B779-35C2AB42CDA8}"/>
          </ac:spMkLst>
        </pc:spChg>
        <pc:spChg chg="mod">
          <ac:chgData name="Theo Faedo" userId="S::faedo2u@etu.univ-lorraine.fr::a1c91a4e-66db-48fc-ab03-f50f22fd0c43" providerId="AD" clId="Web-{70C35A48-DA6D-46EC-963A-721F4A87F50D}" dt="2021-06-11T07:21:37.020" v="89" actId="20577"/>
          <ac:spMkLst>
            <pc:docMk/>
            <pc:sldMk cId="0" sldId="262"/>
            <ac:spMk id="9" creationId="{DE1E0CB6-3AB2-45E5-84CA-022F09B02787}"/>
          </ac:spMkLst>
        </pc:spChg>
        <pc:spChg chg="mod">
          <ac:chgData name="Theo Faedo" userId="S::faedo2u@etu.univ-lorraine.fr::a1c91a4e-66db-48fc-ab03-f50f22fd0c43" providerId="AD" clId="Web-{70C35A48-DA6D-46EC-963A-721F4A87F50D}" dt="2021-06-11T07:21:53.146" v="93" actId="20577"/>
          <ac:spMkLst>
            <pc:docMk/>
            <pc:sldMk cId="0" sldId="262"/>
            <ac:spMk id="11" creationId="{69A73F4A-6258-411C-8D9C-4C95233C899D}"/>
          </ac:spMkLst>
        </pc:spChg>
      </pc:sldChg>
      <pc:sldChg chg="del">
        <pc:chgData name="Theo Faedo" userId="S::faedo2u@etu.univ-lorraine.fr::a1c91a4e-66db-48fc-ab03-f50f22fd0c43" providerId="AD" clId="Web-{70C35A48-DA6D-46EC-963A-721F4A87F50D}" dt="2021-06-11T08:40:31.893" v="151"/>
        <pc:sldMkLst>
          <pc:docMk/>
          <pc:sldMk cId="0" sldId="264"/>
        </pc:sldMkLst>
      </pc:sldChg>
      <pc:sldChg chg="del">
        <pc:chgData name="Theo Faedo" userId="S::faedo2u@etu.univ-lorraine.fr::a1c91a4e-66db-48fc-ab03-f50f22fd0c43" providerId="AD" clId="Web-{70C35A48-DA6D-46EC-963A-721F4A87F50D}" dt="2021-06-11T08:40:32.534" v="152"/>
        <pc:sldMkLst>
          <pc:docMk/>
          <pc:sldMk cId="0" sldId="265"/>
        </pc:sldMkLst>
      </pc:sldChg>
      <pc:sldChg chg="del">
        <pc:chgData name="Theo Faedo" userId="S::faedo2u@etu.univ-lorraine.fr::a1c91a4e-66db-48fc-ab03-f50f22fd0c43" providerId="AD" clId="Web-{70C35A48-DA6D-46EC-963A-721F4A87F50D}" dt="2021-06-11T08:40:33.503" v="153"/>
        <pc:sldMkLst>
          <pc:docMk/>
          <pc:sldMk cId="0" sldId="266"/>
        </pc:sldMkLst>
      </pc:sldChg>
      <pc:sldChg chg="del">
        <pc:chgData name="Theo Faedo" userId="S::faedo2u@etu.univ-lorraine.fr::a1c91a4e-66db-48fc-ab03-f50f22fd0c43" providerId="AD" clId="Web-{70C35A48-DA6D-46EC-963A-721F4A87F50D}" dt="2021-06-11T08:40:33.534" v="154"/>
        <pc:sldMkLst>
          <pc:docMk/>
          <pc:sldMk cId="0" sldId="267"/>
        </pc:sldMkLst>
      </pc:sldChg>
      <pc:sldChg chg="delSp modSp ord">
        <pc:chgData name="Theo Faedo" userId="S::faedo2u@etu.univ-lorraine.fr::a1c91a4e-66db-48fc-ab03-f50f22fd0c43" providerId="AD" clId="Web-{70C35A48-DA6D-46EC-963A-721F4A87F50D}" dt="2021-06-11T06:56:36.228" v="75" actId="1076"/>
        <pc:sldMkLst>
          <pc:docMk/>
          <pc:sldMk cId="0" sldId="283"/>
        </pc:sldMkLst>
        <pc:spChg chg="mod">
          <ac:chgData name="Theo Faedo" userId="S::faedo2u@etu.univ-lorraine.fr::a1c91a4e-66db-48fc-ab03-f50f22fd0c43" providerId="AD" clId="Web-{70C35A48-DA6D-46EC-963A-721F4A87F50D}" dt="2021-06-11T06:56:36.228" v="75" actId="1076"/>
          <ac:spMkLst>
            <pc:docMk/>
            <pc:sldMk cId="0" sldId="283"/>
            <ac:spMk id="842" creationId="{00000000-0000-0000-0000-000000000000}"/>
          </ac:spMkLst>
        </pc:spChg>
        <pc:spChg chg="del mod">
          <ac:chgData name="Theo Faedo" userId="S::faedo2u@etu.univ-lorraine.fr::a1c91a4e-66db-48fc-ab03-f50f22fd0c43" providerId="AD" clId="Web-{70C35A48-DA6D-46EC-963A-721F4A87F50D}" dt="2021-06-11T06:55:59.634" v="66"/>
          <ac:spMkLst>
            <pc:docMk/>
            <pc:sldMk cId="0" sldId="283"/>
            <ac:spMk id="843" creationId="{00000000-0000-0000-0000-000000000000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7:34:52.808" v="96" actId="20577"/>
        <pc:sldMkLst>
          <pc:docMk/>
          <pc:sldMk cId="0" sldId="298"/>
        </pc:sldMkLst>
        <pc:spChg chg="mod">
          <ac:chgData name="Theo Faedo" userId="S::faedo2u@etu.univ-lorraine.fr::a1c91a4e-66db-48fc-ab03-f50f22fd0c43" providerId="AD" clId="Web-{70C35A48-DA6D-46EC-963A-721F4A87F50D}" dt="2021-06-11T07:34:52.808" v="96" actId="20577"/>
          <ac:spMkLst>
            <pc:docMk/>
            <pc:sldMk cId="0" sldId="298"/>
            <ac:spMk id="1829" creationId="{00000000-0000-0000-0000-000000000000}"/>
          </ac:spMkLst>
        </pc:spChg>
      </pc:sldChg>
      <pc:sldChg chg="modSp">
        <pc:chgData name="Theo Faedo" userId="S::faedo2u@etu.univ-lorraine.fr::a1c91a4e-66db-48fc-ab03-f50f22fd0c43" providerId="AD" clId="Web-{70C35A48-DA6D-46EC-963A-721F4A87F50D}" dt="2021-06-11T06:49:43.451" v="1" actId="1076"/>
        <pc:sldMkLst>
          <pc:docMk/>
          <pc:sldMk cId="770893360" sldId="302"/>
        </pc:sldMkLst>
        <pc:picChg chg="mod">
          <ac:chgData name="Theo Faedo" userId="S::faedo2u@etu.univ-lorraine.fr::a1c91a4e-66db-48fc-ab03-f50f22fd0c43" providerId="AD" clId="Web-{70C35A48-DA6D-46EC-963A-721F4A87F50D}" dt="2021-06-11T06:49:43.451" v="1" actId="1076"/>
          <ac:picMkLst>
            <pc:docMk/>
            <pc:sldMk cId="770893360" sldId="302"/>
            <ac:picMk id="4" creationId="{D1539AE4-B49A-4BE2-8BC7-FEDA386F3CD9}"/>
          </ac:picMkLst>
        </pc:picChg>
      </pc:sldChg>
    </pc:docChg>
  </pc:docChgLst>
  <pc:docChgLst>
    <pc:chgData name="Lucas Guyon" userId="fce7c633-c4d2-4f12-8cda-9312aea50b82" providerId="ADAL" clId="{4A6345E2-D626-41F7-932D-DAA1BDC40F63}"/>
    <pc:docChg chg="custSel modSld">
      <pc:chgData name="Lucas Guyon" userId="fce7c633-c4d2-4f12-8cda-9312aea50b82" providerId="ADAL" clId="{4A6345E2-D626-41F7-932D-DAA1BDC40F63}" dt="2021-06-10T15:16:30.600" v="8" actId="20577"/>
      <pc:docMkLst>
        <pc:docMk/>
      </pc:docMkLst>
      <pc:sldChg chg="modSp mod">
        <pc:chgData name="Lucas Guyon" userId="fce7c633-c4d2-4f12-8cda-9312aea50b82" providerId="ADAL" clId="{4A6345E2-D626-41F7-932D-DAA1BDC40F63}" dt="2021-06-10T15:16:30.600" v="8" actId="20577"/>
        <pc:sldMkLst>
          <pc:docMk/>
          <pc:sldMk cId="0" sldId="262"/>
        </pc:sldMkLst>
        <pc:spChg chg="mod">
          <ac:chgData name="Lucas Guyon" userId="fce7c633-c4d2-4f12-8cda-9312aea50b82" providerId="ADAL" clId="{4A6345E2-D626-41F7-932D-DAA1BDC40F63}" dt="2021-06-10T15:16:30.600" v="8" actId="20577"/>
          <ac:spMkLst>
            <pc:docMk/>
            <pc:sldMk cId="0" sldId="262"/>
            <ac:spMk id="7" creationId="{3C40E4A8-CBDB-4542-B779-35C2AB42CDA8}"/>
          </ac:spMkLst>
        </pc:spChg>
      </pc:sldChg>
    </pc:docChg>
  </pc:docChgLst>
  <pc:docChgLst>
    <pc:chgData name="Alexis Marcel" userId="S::marcel16u@etu.univ-lorraine.fr::5b13c853-1eef-4b3f-a878-2d1a568a33aa" providerId="AD" clId="Web-{5704BC06-A953-B8EA-9301-3CAF07BB7945}"/>
    <pc:docChg chg="addSld modSld">
      <pc:chgData name="Alexis Marcel" userId="S::marcel16u@etu.univ-lorraine.fr::5b13c853-1eef-4b3f-a878-2d1a568a33aa" providerId="AD" clId="Web-{5704BC06-A953-B8EA-9301-3CAF07BB7945}" dt="2021-06-11T07:43:18.933" v="50" actId="20577"/>
      <pc:docMkLst>
        <pc:docMk/>
      </pc:docMkLst>
      <pc:sldChg chg="modSp">
        <pc:chgData name="Alexis Marcel" userId="S::marcel16u@etu.univ-lorraine.fr::5b13c853-1eef-4b3f-a878-2d1a568a33aa" providerId="AD" clId="Web-{5704BC06-A953-B8EA-9301-3CAF07BB7945}" dt="2021-06-11T07:43:18.933" v="50" actId="20577"/>
        <pc:sldMkLst>
          <pc:docMk/>
          <pc:sldMk cId="0" sldId="258"/>
        </pc:sldMkLst>
        <pc:spChg chg="mod">
          <ac:chgData name="Alexis Marcel" userId="S::marcel16u@etu.univ-lorraine.fr::5b13c853-1eef-4b3f-a878-2d1a568a33aa" providerId="AD" clId="Web-{5704BC06-A953-B8EA-9301-3CAF07BB7945}" dt="2021-06-11T07:43:18.933" v="50" actId="20577"/>
          <ac:spMkLst>
            <pc:docMk/>
            <pc:sldMk cId="0" sldId="258"/>
            <ac:spMk id="680" creationId="{00000000-0000-0000-0000-000000000000}"/>
          </ac:spMkLst>
        </pc:spChg>
      </pc:sldChg>
      <pc:sldChg chg="addSp delSp modSp add replId">
        <pc:chgData name="Alexis Marcel" userId="S::marcel16u@etu.univ-lorraine.fr::5b13c853-1eef-4b3f-a878-2d1a568a33aa" providerId="AD" clId="Web-{5704BC06-A953-B8EA-9301-3CAF07BB7945}" dt="2021-06-11T07:37:29.488" v="48" actId="20577"/>
        <pc:sldMkLst>
          <pc:docMk/>
          <pc:sldMk cId="1642919851" sldId="303"/>
        </pc:sldMkLst>
        <pc:spChg chg="del mod">
          <ac:chgData name="Alexis Marcel" userId="S::marcel16u@etu.univ-lorraine.fr::5b13c853-1eef-4b3f-a878-2d1a568a33aa" providerId="AD" clId="Web-{5704BC06-A953-B8EA-9301-3CAF07BB7945}" dt="2021-06-11T07:34:34.641" v="4"/>
          <ac:spMkLst>
            <pc:docMk/>
            <pc:sldMk cId="1642919851" sldId="303"/>
            <ac:spMk id="3" creationId="{B6CADFC1-5A1D-4A82-8BB2-C82C99798C8D}"/>
          </ac:spMkLst>
        </pc:spChg>
        <pc:spChg chg="del">
          <ac:chgData name="Alexis Marcel" userId="S::marcel16u@etu.univ-lorraine.fr::5b13c853-1eef-4b3f-a878-2d1a568a33aa" providerId="AD" clId="Web-{5704BC06-A953-B8EA-9301-3CAF07BB7945}" dt="2021-06-11T07:34:37.031" v="5"/>
          <ac:spMkLst>
            <pc:docMk/>
            <pc:sldMk cId="1642919851" sldId="303"/>
            <ac:spMk id="7" creationId="{3C40E4A8-CBDB-4542-B779-35C2AB42CDA8}"/>
          </ac:spMkLst>
        </pc:spChg>
        <pc:spChg chg="del">
          <ac:chgData name="Alexis Marcel" userId="S::marcel16u@etu.univ-lorraine.fr::5b13c853-1eef-4b3f-a878-2d1a568a33aa" providerId="AD" clId="Web-{5704BC06-A953-B8EA-9301-3CAF07BB7945}" dt="2021-06-11T07:34:42.875" v="7"/>
          <ac:spMkLst>
            <pc:docMk/>
            <pc:sldMk cId="1642919851" sldId="303"/>
            <ac:spMk id="9" creationId="{DE1E0CB6-3AB2-45E5-84CA-022F09B02787}"/>
          </ac:spMkLst>
        </pc:spChg>
        <pc:spChg chg="del">
          <ac:chgData name="Alexis Marcel" userId="S::marcel16u@etu.univ-lorraine.fr::5b13c853-1eef-4b3f-a878-2d1a568a33aa" providerId="AD" clId="Web-{5704BC06-A953-B8EA-9301-3CAF07BB7945}" dt="2021-06-11T07:34:39.250" v="6"/>
          <ac:spMkLst>
            <pc:docMk/>
            <pc:sldMk cId="1642919851" sldId="303"/>
            <ac:spMk id="11" creationId="{69A73F4A-6258-411C-8D9C-4C95233C899D}"/>
          </ac:spMkLst>
        </pc:spChg>
        <pc:spChg chg="mod">
          <ac:chgData name="Alexis Marcel" userId="S::marcel16u@etu.univ-lorraine.fr::5b13c853-1eef-4b3f-a878-2d1a568a33aa" providerId="AD" clId="Web-{5704BC06-A953-B8EA-9301-3CAF07BB7945}" dt="2021-06-11T07:37:29.488" v="48" actId="20577"/>
          <ac:spMkLst>
            <pc:docMk/>
            <pc:sldMk cId="1642919851" sldId="303"/>
            <ac:spMk id="708" creationId="{00000000-0000-0000-0000-000000000000}"/>
          </ac:spMkLst>
        </pc:spChg>
        <pc:picChg chg="add mod">
          <ac:chgData name="Alexis Marcel" userId="S::marcel16u@etu.univ-lorraine.fr::5b13c853-1eef-4b3f-a878-2d1a568a33aa" providerId="AD" clId="Web-{5704BC06-A953-B8EA-9301-3CAF07BB7945}" dt="2021-06-11T07:36:35.815" v="17" actId="1076"/>
          <ac:picMkLst>
            <pc:docMk/>
            <pc:sldMk cId="1642919851" sldId="303"/>
            <ac:picMk id="2" creationId="{CA83C59C-10C7-4C50-93FE-F38A32EE009C}"/>
          </ac:picMkLst>
        </pc:picChg>
        <pc:picChg chg="add mod modCrop">
          <ac:chgData name="Alexis Marcel" userId="S::marcel16u@etu.univ-lorraine.fr::5b13c853-1eef-4b3f-a878-2d1a568a33aa" providerId="AD" clId="Web-{5704BC06-A953-B8EA-9301-3CAF07BB7945}" dt="2021-06-11T07:37:16.472" v="24" actId="1076"/>
          <ac:picMkLst>
            <pc:docMk/>
            <pc:sldMk cId="1642919851" sldId="303"/>
            <ac:picMk id="4" creationId="{C68D3D3C-4D5E-413A-A2E0-6D11AE6BFA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8D6CE-A0BA-425B-BEA5-D10001F140CC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813C0-FFBA-4C56-BF32-A34201BB5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64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813C0-FFBA-4C56-BF32-A34201BB51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48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ubTitle"/>
          </p:nvPr>
        </p:nvSpPr>
        <p:spPr>
          <a:xfrm>
            <a:off x="2048040" y="0"/>
            <a:ext cx="5047920" cy="5319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5642640" y="1197000"/>
            <a:ext cx="1796400" cy="17964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CustomShape 2"/>
          <p:cNvSpPr/>
          <p:nvPr/>
        </p:nvSpPr>
        <p:spPr>
          <a:xfrm>
            <a:off x="8761320" y="1539720"/>
            <a:ext cx="505440" cy="50544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2955240" y="3661200"/>
            <a:ext cx="1159560" cy="1159560"/>
          </a:xfrm>
          <a:prstGeom prst="ellipse">
            <a:avLst/>
          </a:prstGeom>
          <a:noFill/>
          <a:ln w="9360">
            <a:solidFill>
              <a:srgbClr val="C20E9B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7845480" y="1685520"/>
            <a:ext cx="1559160" cy="1559160"/>
          </a:xfrm>
          <a:custGeom>
            <a:avLst/>
            <a:gdLst/>
            <a:ahLst/>
            <a:cxnLst/>
            <a:rect l="l" t="t" r="r" b="b"/>
            <a:pathLst>
              <a:path w="73610" h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6736320" y="1301400"/>
            <a:ext cx="1159560" cy="1003320"/>
          </a:xfrm>
          <a:prstGeom prst="triangle">
            <a:avLst>
              <a:gd name="adj" fmla="val 50000"/>
            </a:avLst>
          </a:prstGeom>
          <a:noFill/>
          <a:ln w="9360">
            <a:solidFill>
              <a:srgbClr val="C20E9B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10800600">
            <a:off x="-359280" y="1954440"/>
            <a:ext cx="1175760" cy="1117440"/>
          </a:xfrm>
          <a:prstGeom prst="pentagon">
            <a:avLst>
              <a:gd name="hf" fmla="val 105146"/>
              <a:gd name="vf" fmla="val 110557"/>
            </a:avLst>
          </a:prstGeom>
          <a:noFill/>
          <a:ln w="114480">
            <a:solidFill>
              <a:srgbClr val="FF99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0700000">
            <a:off x="1365480" y="1978920"/>
            <a:ext cx="1828800" cy="173844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1592280" y="904680"/>
            <a:ext cx="1796400" cy="1796400"/>
          </a:xfrm>
          <a:prstGeom prst="ellipse">
            <a:avLst/>
          </a:prstGeom>
          <a:noFill/>
          <a:ln w="9360">
            <a:solidFill>
              <a:srgbClr val="6D9EEB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229320" y="3014640"/>
            <a:ext cx="1226160" cy="1226160"/>
          </a:xfrm>
          <a:custGeom>
            <a:avLst/>
            <a:gdLst/>
            <a:ahLst/>
            <a:cxnLst/>
            <a:rect l="l" t="t" r="r" b="b"/>
            <a:pathLst>
              <a:path w="75903" h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396000" y="1378440"/>
            <a:ext cx="1424520" cy="1424520"/>
          </a:xfrm>
          <a:custGeom>
            <a:avLst/>
            <a:gdLst/>
            <a:ahLst/>
            <a:cxnLst/>
            <a:rect l="l" t="t" r="r" b="b"/>
            <a:pathLst>
              <a:path w="73610" h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2694240" y="694080"/>
            <a:ext cx="3754800" cy="37548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2878560" y="1991880"/>
            <a:ext cx="3386520" cy="11595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fr-FR" sz="36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" name="CustomShape 13"/>
          <p:cNvSpPr/>
          <p:nvPr/>
        </p:nvSpPr>
        <p:spPr>
          <a:xfrm>
            <a:off x="2378880" y="2701440"/>
            <a:ext cx="461520" cy="46152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2320920" y="3525120"/>
            <a:ext cx="461520" cy="39924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5"/>
          <p:cNvSpPr/>
          <p:nvPr/>
        </p:nvSpPr>
        <p:spPr>
          <a:xfrm rot="10800000">
            <a:off x="2026440" y="1258200"/>
            <a:ext cx="583920" cy="505440"/>
          </a:xfrm>
          <a:prstGeom prst="triangle">
            <a:avLst>
              <a:gd name="adj" fmla="val 50000"/>
            </a:avLst>
          </a:prstGeom>
          <a:noFill/>
          <a:ln w="9360">
            <a:solidFill>
              <a:srgbClr val="FF99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6"/>
          <p:cNvSpPr/>
          <p:nvPr/>
        </p:nvSpPr>
        <p:spPr>
          <a:xfrm rot="10800000">
            <a:off x="7439400" y="1197000"/>
            <a:ext cx="425520" cy="36792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5587200" y="808920"/>
            <a:ext cx="731160" cy="73116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3218760" y="3924720"/>
            <a:ext cx="632520" cy="632520"/>
          </a:xfrm>
          <a:prstGeom prst="ellipse">
            <a:avLst/>
          </a:prstGeom>
          <a:noFill/>
          <a:ln w="9360">
            <a:solidFill>
              <a:srgbClr val="6D9EEB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6055920" y="3149640"/>
            <a:ext cx="1383120" cy="1058040"/>
          </a:xfrm>
          <a:custGeom>
            <a:avLst/>
            <a:gdLst/>
            <a:ahLst/>
            <a:cxnLst/>
            <a:rect l="l" t="t" r="r" b="b"/>
            <a:pathLst>
              <a:path w="88634" h="67818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20"/>
          <p:cNvSpPr/>
          <p:nvPr/>
        </p:nvSpPr>
        <p:spPr>
          <a:xfrm rot="1200">
            <a:off x="7518600" y="3105000"/>
            <a:ext cx="751320" cy="71388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58" name="CustomShape 2"/>
            <p:cNvSpPr/>
            <p:nvPr/>
          </p:nvSpPr>
          <p:spPr>
            <a:xfrm>
              <a:off x="0" y="0"/>
              <a:ext cx="9143640" cy="114732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3"/>
            <p:cNvSpPr/>
            <p:nvPr/>
          </p:nvSpPr>
          <p:spPr>
            <a:xfrm>
              <a:off x="4343760" y="91080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4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CustomShape 5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6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CustomShape 7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CustomShape 8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CustomShape 9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CustomShape 10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CustomShape 11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CustomShape 12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CustomShape 13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CustomShape 14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CustomShape 15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CustomShape 16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CustomShape 17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8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9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20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21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22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23"/>
            <p:cNvSpPr/>
            <p:nvPr/>
          </p:nvSpPr>
          <p:spPr>
            <a:xfrm rot="10800000">
              <a:off x="4456440" y="1059120"/>
              <a:ext cx="231120" cy="1998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0" name="PlaceHolder 24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81" name="PlaceHolder 25"/>
          <p:cNvSpPr>
            <a:spLocks noGrp="1"/>
          </p:cNvSpPr>
          <p:nvPr>
            <p:ph type="body"/>
          </p:nvPr>
        </p:nvSpPr>
        <p:spPr>
          <a:xfrm>
            <a:off x="1248840" y="1519560"/>
            <a:ext cx="3225960" cy="30070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  <p:sp>
        <p:nvSpPr>
          <p:cNvPr id="82" name="PlaceHolder 26"/>
          <p:cNvSpPr>
            <a:spLocks noGrp="1"/>
          </p:cNvSpPr>
          <p:nvPr>
            <p:ph type="body"/>
          </p:nvPr>
        </p:nvSpPr>
        <p:spPr>
          <a:xfrm>
            <a:off x="4669200" y="1519560"/>
            <a:ext cx="3225960" cy="30070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  <p:sp>
        <p:nvSpPr>
          <p:cNvPr id="83" name="PlaceHolder 27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4BB7626C-64A1-4B21-9296-5F478BDBC6C9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121" name="CustomShape 2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3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4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5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6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7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8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9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10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11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12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13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14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15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16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17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18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19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20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0" name="PlaceHolder 21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7B841EC0-52FC-4A32-9733-05DEA031161C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141" name="PlaceHolder 2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42" name="PlaceHolder 2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180" name="CustomShape 2"/>
            <p:cNvSpPr/>
            <p:nvPr/>
          </p:nvSpPr>
          <p:spPr>
            <a:xfrm>
              <a:off x="0" y="0"/>
              <a:ext cx="9143640" cy="352764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3"/>
            <p:cNvSpPr/>
            <p:nvPr/>
          </p:nvSpPr>
          <p:spPr>
            <a:xfrm>
              <a:off x="4343760" y="328608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4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5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6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7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8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9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10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11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2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3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4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5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6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7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8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9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20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21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2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23"/>
            <p:cNvSpPr/>
            <p:nvPr/>
          </p:nvSpPr>
          <p:spPr>
            <a:xfrm flipH="1">
              <a:off x="4456440" y="3414240"/>
              <a:ext cx="231120" cy="1998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2" name="PlaceHolder 24"/>
          <p:cNvSpPr>
            <a:spLocks noGrp="1"/>
          </p:cNvSpPr>
          <p:nvPr>
            <p:ph type="title"/>
          </p:nvPr>
        </p:nvSpPr>
        <p:spPr>
          <a:xfrm>
            <a:off x="1737720" y="1659600"/>
            <a:ext cx="5668560" cy="11595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fr-FR" sz="30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03" name="PlaceHolder 25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2DA7353D-4D1F-4416-8013-9FE4C5748FDB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04" name="PlaceHolder 2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430" name="CustomShape 2"/>
            <p:cNvSpPr/>
            <p:nvPr/>
          </p:nvSpPr>
          <p:spPr>
            <a:xfrm>
              <a:off x="0" y="0"/>
              <a:ext cx="9143640" cy="114732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CustomShape 3"/>
            <p:cNvSpPr/>
            <p:nvPr/>
          </p:nvSpPr>
          <p:spPr>
            <a:xfrm>
              <a:off x="4343760" y="91080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CustomShape 4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5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CustomShape 6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CustomShape 7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8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CustomShape 9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CustomShape 10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CustomShape 11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12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CustomShape 13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CustomShape 14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CustomShape 15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16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CustomShape 17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18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19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20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CustomShape 21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CustomShape 22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23"/>
            <p:cNvSpPr/>
            <p:nvPr/>
          </p:nvSpPr>
          <p:spPr>
            <a:xfrm rot="10800000">
              <a:off x="4456440" y="1059120"/>
              <a:ext cx="231120" cy="1998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2" name="PlaceHolder 24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453" name="PlaceHolder 25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43851DD2-88C0-4235-9D48-B270C6C20C83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54" name="PlaceHolder 2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1"/>
          <p:cNvGrpSpPr/>
          <p:nvPr/>
        </p:nvGrpSpPr>
        <p:grpSpPr>
          <a:xfrm>
            <a:off x="-77040" y="-363960"/>
            <a:ext cx="9492120" cy="5864760"/>
            <a:chOff x="-77040" y="-363960"/>
            <a:chExt cx="9492120" cy="5864760"/>
          </a:xfrm>
        </p:grpSpPr>
        <p:sp>
          <p:nvSpPr>
            <p:cNvPr id="614" name="CustomShape 2"/>
            <p:cNvSpPr/>
            <p:nvPr/>
          </p:nvSpPr>
          <p:spPr>
            <a:xfrm>
              <a:off x="0" y="0"/>
              <a:ext cx="9143640" cy="114732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3"/>
            <p:cNvSpPr/>
            <p:nvPr/>
          </p:nvSpPr>
          <p:spPr>
            <a:xfrm>
              <a:off x="4343760" y="91080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4"/>
            <p:cNvSpPr/>
            <p:nvPr/>
          </p:nvSpPr>
          <p:spPr>
            <a:xfrm>
              <a:off x="8312760" y="-85320"/>
              <a:ext cx="541800" cy="5418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5"/>
            <p:cNvSpPr/>
            <p:nvPr/>
          </p:nvSpPr>
          <p:spPr>
            <a:xfrm rot="20700600">
              <a:off x="776520" y="-262080"/>
              <a:ext cx="900720" cy="8557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6"/>
            <p:cNvSpPr/>
            <p:nvPr/>
          </p:nvSpPr>
          <p:spPr>
            <a:xfrm rot="1800">
              <a:off x="8737920" y="3634560"/>
              <a:ext cx="584640" cy="5562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7"/>
            <p:cNvSpPr/>
            <p:nvPr/>
          </p:nvSpPr>
          <p:spPr>
            <a:xfrm rot="10800000">
              <a:off x="90720" y="4650480"/>
              <a:ext cx="982800" cy="85032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8"/>
            <p:cNvSpPr/>
            <p:nvPr/>
          </p:nvSpPr>
          <p:spPr>
            <a:xfrm>
              <a:off x="8578800" y="858600"/>
              <a:ext cx="836280" cy="836280"/>
            </a:xfrm>
            <a:custGeom>
              <a:avLst/>
              <a:gdLst/>
              <a:ahLst/>
              <a:cxnLst/>
              <a:rect l="l" t="t" r="r" b="b"/>
              <a:pathLst>
                <a:path w="73610" h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9"/>
            <p:cNvSpPr/>
            <p:nvPr/>
          </p:nvSpPr>
          <p:spPr>
            <a:xfrm>
              <a:off x="588240" y="-85320"/>
              <a:ext cx="421200" cy="4212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10"/>
            <p:cNvSpPr/>
            <p:nvPr/>
          </p:nvSpPr>
          <p:spPr>
            <a:xfrm rot="10800000">
              <a:off x="-75960" y="3768840"/>
              <a:ext cx="393480" cy="3740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320">
              <a:solidFill>
                <a:srgbClr val="6D9EE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11"/>
            <p:cNvSpPr/>
            <p:nvPr/>
          </p:nvSpPr>
          <p:spPr>
            <a:xfrm>
              <a:off x="8092440" y="131760"/>
              <a:ext cx="982800" cy="982800"/>
            </a:xfrm>
            <a:prstGeom prst="ellipse">
              <a:avLst/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12"/>
            <p:cNvSpPr/>
            <p:nvPr/>
          </p:nvSpPr>
          <p:spPr>
            <a:xfrm>
              <a:off x="100440" y="45684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13"/>
            <p:cNvSpPr/>
            <p:nvPr/>
          </p:nvSpPr>
          <p:spPr>
            <a:xfrm>
              <a:off x="133560" y="-85320"/>
              <a:ext cx="231120" cy="23112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14"/>
            <p:cNvSpPr/>
            <p:nvPr/>
          </p:nvSpPr>
          <p:spPr>
            <a:xfrm rot="10800000">
              <a:off x="344160" y="4290840"/>
              <a:ext cx="333000" cy="2880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15"/>
            <p:cNvSpPr/>
            <p:nvPr/>
          </p:nvSpPr>
          <p:spPr>
            <a:xfrm rot="10800000">
              <a:off x="7891560" y="4473720"/>
              <a:ext cx="421200" cy="364680"/>
            </a:xfrm>
            <a:prstGeom prst="triangle">
              <a:avLst>
                <a:gd name="adj" fmla="val 50000"/>
              </a:avLst>
            </a:prstGeom>
            <a:noFill/>
            <a:ln w="9360">
              <a:solidFill>
                <a:srgbClr val="FF9900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CustomShape 16"/>
            <p:cNvSpPr/>
            <p:nvPr/>
          </p:nvSpPr>
          <p:spPr>
            <a:xfrm>
              <a:off x="7800120" y="95040"/>
              <a:ext cx="306720" cy="26532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CustomShape 17"/>
            <p:cNvSpPr/>
            <p:nvPr/>
          </p:nvSpPr>
          <p:spPr>
            <a:xfrm>
              <a:off x="8578800" y="3939120"/>
              <a:ext cx="421200" cy="4212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CustomShape 18"/>
            <p:cNvSpPr/>
            <p:nvPr/>
          </p:nvSpPr>
          <p:spPr>
            <a:xfrm>
              <a:off x="888840" y="4577760"/>
              <a:ext cx="456120" cy="456120"/>
            </a:xfrm>
            <a:prstGeom prst="ellipse">
              <a:avLst/>
            </a:prstGeom>
            <a:noFill/>
            <a:ln w="9360">
              <a:solidFill>
                <a:srgbClr val="6D9EEB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CustomShape 19"/>
            <p:cNvSpPr/>
            <p:nvPr/>
          </p:nvSpPr>
          <p:spPr>
            <a:xfrm rot="10800000">
              <a:off x="47880" y="4473720"/>
              <a:ext cx="620640" cy="474840"/>
            </a:xfrm>
            <a:custGeom>
              <a:avLst/>
              <a:gdLst/>
              <a:ahLst/>
              <a:cxnLst/>
              <a:rect l="l" t="t" r="r" b="b"/>
              <a:pathLst>
                <a:path w="88634" h="67818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CustomShape 20"/>
            <p:cNvSpPr/>
            <p:nvPr/>
          </p:nvSpPr>
          <p:spPr>
            <a:xfrm rot="7294800">
              <a:off x="8508240" y="1506600"/>
              <a:ext cx="486000" cy="46224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360">
              <a:solidFill>
                <a:srgbClr val="6D9E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CustomShape 21"/>
            <p:cNvSpPr/>
            <p:nvPr/>
          </p:nvSpPr>
          <p:spPr>
            <a:xfrm rot="1800">
              <a:off x="-76680" y="1095480"/>
              <a:ext cx="541800" cy="51516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440">
              <a:solidFill>
                <a:srgbClr val="C20E9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CustomShape 22"/>
            <p:cNvSpPr/>
            <p:nvPr/>
          </p:nvSpPr>
          <p:spPr>
            <a:xfrm>
              <a:off x="8217720" y="4442400"/>
              <a:ext cx="884520" cy="884520"/>
            </a:xfrm>
            <a:custGeom>
              <a:avLst/>
              <a:gdLst/>
              <a:ahLst/>
              <a:cxnLst/>
              <a:rect l="l" t="t" r="r" b="b"/>
              <a:pathLst>
                <a:path w="75903" h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CustomShape 23"/>
            <p:cNvSpPr/>
            <p:nvPr/>
          </p:nvSpPr>
          <p:spPr>
            <a:xfrm rot="10800000">
              <a:off x="4456440" y="1059120"/>
              <a:ext cx="231120" cy="1998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36" name="PlaceHolder 24"/>
          <p:cNvSpPr>
            <a:spLocks noGrp="1"/>
          </p:cNvSpPr>
          <p:nvPr>
            <p:ph type="title"/>
          </p:nvPr>
        </p:nvSpPr>
        <p:spPr>
          <a:xfrm>
            <a:off x="2048040" y="0"/>
            <a:ext cx="5047920" cy="1147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637" name="PlaceHolder 25"/>
          <p:cNvSpPr>
            <a:spLocks noGrp="1"/>
          </p:cNvSpPr>
          <p:nvPr>
            <p:ph type="sldNum"/>
          </p:nvPr>
        </p:nvSpPr>
        <p:spPr>
          <a:xfrm>
            <a:off x="4297680" y="4778640"/>
            <a:ext cx="548280" cy="364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48A7C435-1238-4D52-996E-C74420233FC3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38" name="PlaceHolder 2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TextShape 1"/>
          <p:cNvSpPr txBox="1"/>
          <p:nvPr/>
        </p:nvSpPr>
        <p:spPr>
          <a:xfrm>
            <a:off x="2878560" y="1991880"/>
            <a:ext cx="338652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b="0" strike="noStrike" spc="-1">
                <a:solidFill>
                  <a:srgbClr val="FFFFFF"/>
                </a:solidFill>
                <a:latin typeface="Nixie One"/>
                <a:ea typeface="Nixie One"/>
              </a:rPr>
              <a:t>Projet Zeldiablo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9E1C6F-5F98-4AE8-B840-71BD3BBCFBF7}"/>
              </a:ext>
            </a:extLst>
          </p:cNvPr>
          <p:cNvSpPr txBox="1"/>
          <p:nvPr/>
        </p:nvSpPr>
        <p:spPr>
          <a:xfrm>
            <a:off x="4738255" y="4774168"/>
            <a:ext cx="44057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BERNARD, FAEDO, GUYON, MARCEL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extShape 1"/>
          <p:cNvSpPr txBox="1"/>
          <p:nvPr/>
        </p:nvSpPr>
        <p:spPr>
          <a:xfrm>
            <a:off x="2048040" y="0"/>
            <a:ext cx="5047920" cy="114732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fr-FR" sz="2800" spc="-1">
                <a:solidFill>
                  <a:srgbClr val="FFFFFF"/>
                </a:solidFill>
                <a:latin typeface="Nixie One"/>
              </a:rPr>
              <a:t>Fonctionnement de attaquer</a:t>
            </a:r>
            <a:endParaRPr lang="fr-FR" sz="2800" b="0" strike="noStrike" spc="-1">
              <a:solidFill>
                <a:srgbClr val="FFFFFF"/>
              </a:solidFill>
              <a:latin typeface="Nixie One"/>
            </a:endParaRPr>
          </a:p>
        </p:txBody>
      </p:sp>
      <p:sp>
        <p:nvSpPr>
          <p:cNvPr id="709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C1DBD87C-55F4-4265-A4AD-DAD3FB1A96AB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A83C59C-10C7-4C50-93FE-F38A32EE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8" y="1364343"/>
            <a:ext cx="3983248" cy="304022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68D3D3C-4D5E-413A-A2E0-6D11AE6BF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22807" r="240" b="-351"/>
          <a:stretch/>
        </p:blipFill>
        <p:spPr>
          <a:xfrm>
            <a:off x="4265478" y="1686448"/>
            <a:ext cx="4783643" cy="25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1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TextShape 1"/>
          <p:cNvSpPr txBox="1"/>
          <p:nvPr/>
        </p:nvSpPr>
        <p:spPr>
          <a:xfrm>
            <a:off x="1642320" y="2784055"/>
            <a:ext cx="5859000" cy="59940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" sz="3200" spc="-1">
                <a:solidFill>
                  <a:srgbClr val="6D9EEB"/>
                </a:solidFill>
                <a:latin typeface="Nixie One"/>
              </a:rPr>
              <a:t>Merci de nous </a:t>
            </a:r>
            <a:r>
              <a:rPr lang="en" sz="3200" spc="-1" err="1">
                <a:solidFill>
                  <a:srgbClr val="6D9EEB"/>
                </a:solidFill>
                <a:latin typeface="Nixie One"/>
              </a:rPr>
              <a:t>avoir</a:t>
            </a:r>
            <a:r>
              <a:rPr lang="en" sz="3200" spc="-1">
                <a:solidFill>
                  <a:srgbClr val="6D9EEB"/>
                </a:solidFill>
                <a:latin typeface="Nixie One"/>
              </a:rPr>
              <a:t> </a:t>
            </a:r>
            <a:r>
              <a:rPr lang="en" sz="3200" spc="-1" err="1">
                <a:solidFill>
                  <a:srgbClr val="6D9EEB"/>
                </a:solidFill>
                <a:latin typeface="Nixie One"/>
              </a:rPr>
              <a:t>écouter</a:t>
            </a:r>
            <a:r>
              <a:rPr lang="en" sz="3200" spc="-1">
                <a:solidFill>
                  <a:srgbClr val="6D9EEB"/>
                </a:solidFill>
                <a:latin typeface="Nixie One"/>
              </a:rPr>
              <a:t> !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CustomShape 3"/>
          <p:cNvSpPr/>
          <p:nvPr/>
        </p:nvSpPr>
        <p:spPr>
          <a:xfrm>
            <a:off x="3851640" y="1161360"/>
            <a:ext cx="1440360" cy="129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600" b="0" strike="noStrike" spc="-1">
                <a:solidFill>
                  <a:srgbClr val="FF9900"/>
                </a:solidFill>
                <a:latin typeface="Arial"/>
                <a:ea typeface="Arial"/>
              </a:rPr>
              <a:t>👍</a:t>
            </a:r>
            <a:endParaRPr lang="fr-FR" sz="9600" b="0" strike="noStrike" spc="-1">
              <a:latin typeface="Arial"/>
            </a:endParaRPr>
          </a:p>
        </p:txBody>
      </p:sp>
      <p:sp>
        <p:nvSpPr>
          <p:cNvPr id="845" name="TextShape 4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3F4FF110-2120-4843-8031-0302E5260B66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2048040" y="192387"/>
            <a:ext cx="5047920" cy="114732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fr-FR" spc="-1">
                <a:solidFill>
                  <a:srgbClr val="FFFFFF"/>
                </a:solidFill>
                <a:latin typeface="Nixie One"/>
              </a:rPr>
              <a:t>Introduction</a:t>
            </a:r>
            <a:endParaRPr lang="fr-FR" spc="-1" err="1">
              <a:solidFill>
                <a:srgbClr val="000000"/>
              </a:solidFill>
              <a:latin typeface="Arial"/>
            </a:endParaRPr>
          </a:p>
          <a:p>
            <a:pPr algn="ctr">
              <a:tabLst>
                <a:tab pos="0" algn="l"/>
              </a:tabLst>
            </a:pPr>
            <a:endParaRPr lang="fr-FR" spc="-1">
              <a:solidFill>
                <a:srgbClr val="FFFFFF"/>
              </a:solidFill>
              <a:latin typeface="Nixie One"/>
            </a:endParaRPr>
          </a:p>
          <a:p>
            <a:pPr algn="ctr">
              <a:tabLst>
                <a:tab pos="0" algn="l"/>
              </a:tabLst>
            </a:pPr>
            <a:endParaRPr lang="fr-FR" spc="-1">
              <a:solidFill>
                <a:srgbClr val="FFFFFF"/>
              </a:solidFill>
              <a:latin typeface="Nixie One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3D97DAB0-52D1-4C73-815E-07D3D807D67A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2" name="DEMO-Zeldiablo">
            <a:hlinkClick r:id="" action="ppaction://media"/>
            <a:extLst>
              <a:ext uri="{FF2B5EF4-FFF2-40B4-BE49-F238E27FC236}">
                <a16:creationId xmlns:a16="http://schemas.microsoft.com/office/drawing/2014/main" id="{BCAB48B1-C4C1-4F25-89F0-5A6AA26FB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90520"/>
            <a:ext cx="9144000" cy="3857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extShape 1"/>
          <p:cNvSpPr txBox="1"/>
          <p:nvPr/>
        </p:nvSpPr>
        <p:spPr>
          <a:xfrm>
            <a:off x="2048040" y="0"/>
            <a:ext cx="5047920" cy="100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Fonctionalités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CustomShape 2"/>
          <p:cNvSpPr/>
          <p:nvPr/>
        </p:nvSpPr>
        <p:spPr>
          <a:xfrm>
            <a:off x="4572000" y="1341360"/>
            <a:ext cx="360" cy="380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6D9EEB"/>
            </a:solidFill>
            <a:prstDash val="dash"/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CustomShape 3"/>
          <p:cNvSpPr/>
          <p:nvPr/>
        </p:nvSpPr>
        <p:spPr>
          <a:xfrm>
            <a:off x="4909320" y="1384560"/>
            <a:ext cx="4162680" cy="149544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5" name="CustomShape 4"/>
          <p:cNvSpPr/>
          <p:nvPr/>
        </p:nvSpPr>
        <p:spPr>
          <a:xfrm>
            <a:off x="4529880" y="187704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" name="CustomShape 5"/>
          <p:cNvSpPr/>
          <p:nvPr/>
        </p:nvSpPr>
        <p:spPr>
          <a:xfrm>
            <a:off x="4529880" y="300384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7" name="CustomShape 6"/>
          <p:cNvSpPr/>
          <p:nvPr/>
        </p:nvSpPr>
        <p:spPr>
          <a:xfrm>
            <a:off x="4529880" y="413100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ustomShape 7"/>
          <p:cNvSpPr/>
          <p:nvPr/>
        </p:nvSpPr>
        <p:spPr>
          <a:xfrm>
            <a:off x="648000" y="2950560"/>
            <a:ext cx="3596400" cy="1270440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TextShape 8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E7CFCCD2-B455-412D-9289-F2CD2473C1B5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90" name="TextShape 9"/>
          <p:cNvSpPr txBox="1"/>
          <p:nvPr/>
        </p:nvSpPr>
        <p:spPr>
          <a:xfrm>
            <a:off x="5957280" y="1122480"/>
            <a:ext cx="1656000" cy="29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" sz="1400" spc="-1" err="1">
                <a:solidFill>
                  <a:srgbClr val="FFFFFF"/>
                </a:solidFill>
                <a:latin typeface="Inconsolata"/>
                <a:ea typeface="+mn-lt"/>
                <a:cs typeface="+mn-lt"/>
              </a:rPr>
              <a:t>Itération</a:t>
            </a:r>
            <a:r>
              <a:rPr lang="en" sz="1400" spc="-1">
                <a:solidFill>
                  <a:srgbClr val="FFFFFF"/>
                </a:solidFill>
                <a:latin typeface="Inconsolata"/>
                <a:ea typeface="+mn-lt"/>
                <a:cs typeface="+mn-lt"/>
              </a:rPr>
              <a:t> </a:t>
            </a:r>
            <a:r>
              <a:rPr lang="en" sz="14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691" name="TextShape 10"/>
          <p:cNvSpPr txBox="1"/>
          <p:nvPr/>
        </p:nvSpPr>
        <p:spPr>
          <a:xfrm>
            <a:off x="4994640" y="1500480"/>
            <a:ext cx="4005360" cy="116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 Création d'un labyrinthe par défaut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 : Création de cases qui seront traversable ou non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3 : Création de Personnages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692" name="TextShape 11"/>
          <p:cNvSpPr txBox="1"/>
          <p:nvPr/>
        </p:nvSpPr>
        <p:spPr>
          <a:xfrm>
            <a:off x="614520" y="3057480"/>
            <a:ext cx="3561480" cy="116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 Création d'un labyrinthe selon un fichier texte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 : Création d'un systeme de déplacement pour les personnages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</p:txBody>
      </p:sp>
      <p:sp>
        <p:nvSpPr>
          <p:cNvPr id="693" name="TextShape 12"/>
          <p:cNvSpPr txBox="1"/>
          <p:nvPr/>
        </p:nvSpPr>
        <p:spPr>
          <a:xfrm>
            <a:off x="1368000" y="2651040"/>
            <a:ext cx="1656000" cy="29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" sz="1400" spc="-1" err="1">
                <a:solidFill>
                  <a:srgbClr val="FFFFFF"/>
                </a:solidFill>
                <a:latin typeface="Inconsolata"/>
                <a:ea typeface="+mn-lt"/>
                <a:cs typeface="+mn-lt"/>
              </a:rPr>
              <a:t>Itération</a:t>
            </a:r>
            <a:r>
              <a:rPr lang="en" sz="1400" spc="-1">
                <a:solidFill>
                  <a:srgbClr val="FFFFFF"/>
                </a:solidFill>
                <a:latin typeface="Inconsolata"/>
                <a:ea typeface="+mn-lt"/>
                <a:cs typeface="+mn-lt"/>
              </a:rPr>
              <a:t> </a:t>
            </a:r>
            <a:r>
              <a:rPr lang="en" sz="14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 :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extShape 1"/>
          <p:cNvSpPr txBox="1"/>
          <p:nvPr/>
        </p:nvSpPr>
        <p:spPr>
          <a:xfrm>
            <a:off x="2048040" y="0"/>
            <a:ext cx="5047920" cy="100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Fonctionalités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4572000" y="1341360"/>
            <a:ext cx="360" cy="380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6D9EEB"/>
            </a:solidFill>
            <a:prstDash val="dash"/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6" name="CustomShape 3"/>
          <p:cNvSpPr/>
          <p:nvPr/>
        </p:nvSpPr>
        <p:spPr>
          <a:xfrm>
            <a:off x="4909320" y="1384560"/>
            <a:ext cx="4162680" cy="149544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7" name="CustomShape 4"/>
          <p:cNvSpPr/>
          <p:nvPr/>
        </p:nvSpPr>
        <p:spPr>
          <a:xfrm>
            <a:off x="4529880" y="187704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8" name="CustomShape 5"/>
          <p:cNvSpPr/>
          <p:nvPr/>
        </p:nvSpPr>
        <p:spPr>
          <a:xfrm>
            <a:off x="4529880" y="300384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9" name="CustomShape 6"/>
          <p:cNvSpPr/>
          <p:nvPr/>
        </p:nvSpPr>
        <p:spPr>
          <a:xfrm>
            <a:off x="4529880" y="4131000"/>
            <a:ext cx="90000" cy="90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0" name="CustomShape 7"/>
          <p:cNvSpPr/>
          <p:nvPr/>
        </p:nvSpPr>
        <p:spPr>
          <a:xfrm>
            <a:off x="648000" y="2950560"/>
            <a:ext cx="3596400" cy="1729440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1" name="TextShape 8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C37E6449-95A9-41B1-BFED-D2AEFD2EB87B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702" name="TextShape 9"/>
          <p:cNvSpPr txBox="1"/>
          <p:nvPr/>
        </p:nvSpPr>
        <p:spPr>
          <a:xfrm>
            <a:off x="5957280" y="1122480"/>
            <a:ext cx="1656000" cy="29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4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Itération 3 :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703" name="TextShape 10"/>
          <p:cNvSpPr txBox="1"/>
          <p:nvPr/>
        </p:nvSpPr>
        <p:spPr>
          <a:xfrm>
            <a:off x="4994640" y="1500480"/>
            <a:ext cx="4005360" cy="12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 Ajout d'un monstre au déplacement aléatoire et d'un système permettant de déplacer tous les monstres</a:t>
            </a:r>
            <a:endParaRPr lang="fr-FR" sz="1200" b="0" strike="noStrike" spc="-1">
              <a:latin typeface="Arial"/>
            </a:endParaRPr>
          </a:p>
          <a:p>
            <a:endParaRPr lang="fr-FR" sz="1200" b="0" strike="noStrike" spc="-1">
              <a:latin typeface="Arial"/>
            </a:endParaRPr>
          </a:p>
          <a:p>
            <a:r>
              <a:rPr lang="en" sz="13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</a:t>
            </a:r>
            <a:r>
              <a:rPr lang="en" sz="16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 : </a:t>
            </a:r>
            <a:r>
              <a:rPr lang="en" sz="12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Création d'un systeme d'attaque entre les personnages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704" name="TextShape 11"/>
          <p:cNvSpPr txBox="1"/>
          <p:nvPr/>
        </p:nvSpPr>
        <p:spPr>
          <a:xfrm>
            <a:off x="720000" y="3057480"/>
            <a:ext cx="3456000" cy="1589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1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1 :évolution du système d'attaque permettant au monstre de ne pas s'attaquer entre eux et ajout de la gestion de la mort des personnages</a:t>
            </a:r>
            <a:endParaRPr lang="fr-FR" sz="1100" b="0" strike="noStrike" spc="-1">
              <a:latin typeface="Arial"/>
            </a:endParaRPr>
          </a:p>
          <a:p>
            <a:endParaRPr lang="fr-FR" sz="1100" b="0" strike="noStrike" spc="-1">
              <a:latin typeface="Arial"/>
            </a:endParaRPr>
          </a:p>
          <a:p>
            <a:r>
              <a:rPr lang="en" sz="11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2 : Création d'un systeme de donjon comprenant plusieurs niveau permettant un changemant de niveau</a:t>
            </a:r>
            <a:endParaRPr lang="fr-FR" sz="1100" b="0" strike="noStrike" spc="-1">
              <a:latin typeface="Arial"/>
            </a:endParaRPr>
          </a:p>
          <a:p>
            <a:endParaRPr lang="fr-FR" sz="1100" b="0" strike="noStrike" spc="-1">
              <a:latin typeface="Arial"/>
            </a:endParaRPr>
          </a:p>
        </p:txBody>
      </p:sp>
      <p:sp>
        <p:nvSpPr>
          <p:cNvPr id="705" name="TextShape 12"/>
          <p:cNvSpPr txBox="1"/>
          <p:nvPr/>
        </p:nvSpPr>
        <p:spPr>
          <a:xfrm>
            <a:off x="1368000" y="2651040"/>
            <a:ext cx="1656000" cy="29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14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Itération 4 :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Shape 1"/>
          <p:cNvSpPr txBox="1"/>
          <p:nvPr/>
        </p:nvSpPr>
        <p:spPr>
          <a:xfrm>
            <a:off x="1035425" y="1061282"/>
            <a:ext cx="3654529" cy="3809085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FFFFFF"/>
                </a:solidFill>
                <a:latin typeface="Inconsolata"/>
                <a:ea typeface="Inconsolata"/>
              </a:rPr>
              <a:t>V1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pc="-1" dirty="0">
                <a:solidFill>
                  <a:srgbClr val="FFFFFF"/>
                </a:solidFill>
                <a:latin typeface="Inconsolata"/>
                <a:ea typeface="Inconsolata"/>
              </a:rPr>
              <a:t>-Chaque type de case était défini par une classe et on déterminé le type de la case via “instance of”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" sz="1600" spc="-1" dirty="0">
              <a:solidFill>
                <a:srgbClr val="FFFFFF"/>
              </a:solidFill>
              <a:latin typeface="Inconsolata"/>
              <a:ea typeface="Inconsolata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FFFFFF"/>
                </a:solidFill>
                <a:latin typeface="Inconsolata"/>
                <a:ea typeface="Inconsolata"/>
              </a:rPr>
              <a:t>-quand un personnage attaqué il attaqu</a:t>
            </a:r>
            <a:r>
              <a:rPr lang="en" sz="1600" spc="-1" dirty="0">
                <a:solidFill>
                  <a:srgbClr val="FFFFFF"/>
                </a:solidFill>
                <a:latin typeface="Inconsolata"/>
                <a:ea typeface="Inconsolata"/>
              </a:rPr>
              <a:t>ait tous les personnages autour de lui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" sz="1600" spc="-1" dirty="0">
              <a:solidFill>
                <a:srgbClr val="FFFFFF"/>
              </a:solidFill>
              <a:latin typeface="Inconsolata"/>
              <a:ea typeface="Inconsolata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" sz="1600" spc="-1" dirty="0">
              <a:solidFill>
                <a:srgbClr val="FFFFFF"/>
              </a:solidFill>
              <a:latin typeface="Inconsolata"/>
              <a:ea typeface="Inconsolata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FFFFFF"/>
                </a:solidFill>
                <a:latin typeface="Inconsolata"/>
                <a:ea typeface="Inconsolata"/>
              </a:rPr>
              <a:t>-la méthode pour se déplacer :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pc="-1" dirty="0">
                <a:solidFill>
                  <a:srgbClr val="FFFFFF"/>
                </a:solidFill>
                <a:latin typeface="Inconsolata"/>
                <a:ea typeface="Inconsolata"/>
              </a:rPr>
              <a:t>Niveau -&gt; Monstre -&gt; Niveau -&gt; Monstre</a:t>
            </a:r>
            <a:endParaRPr lang="en" sz="1600" b="0" strike="noStrike" spc="-1" dirty="0">
              <a:solidFill>
                <a:srgbClr val="FFFFFF"/>
              </a:solidFill>
              <a:latin typeface="Inconsolata"/>
              <a:ea typeface="Inconsolata"/>
            </a:endParaRPr>
          </a:p>
        </p:txBody>
      </p:sp>
      <p:sp>
        <p:nvSpPr>
          <p:cNvPr id="739" name="TextShape 2"/>
          <p:cNvSpPr txBox="1"/>
          <p:nvPr/>
        </p:nvSpPr>
        <p:spPr>
          <a:xfrm>
            <a:off x="2048040" y="0"/>
            <a:ext cx="5047920" cy="114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Evolution de la conception de notre projet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TextShape 3"/>
          <p:cNvSpPr txBox="1"/>
          <p:nvPr/>
        </p:nvSpPr>
        <p:spPr>
          <a:xfrm>
            <a:off x="4798895" y="1068210"/>
            <a:ext cx="3471046" cy="371043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trike="noStrike" spc="-1">
                <a:solidFill>
                  <a:srgbClr val="FFFFFF"/>
                </a:solidFill>
                <a:latin typeface="Inconsolata"/>
                <a:ea typeface="Inconsolata"/>
              </a:rPr>
              <a:t>V2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pc="-1">
                <a:solidFill>
                  <a:srgbClr val="FFFFFF"/>
                </a:solidFill>
                <a:latin typeface="Inconsolata"/>
              </a:rPr>
              <a:t>-Il y a une seule class case qui définit via son attribut traversable et elle est occupé par un personnage ou non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" sz="1600" strike="noStrike" spc="-1">
              <a:solidFill>
                <a:srgbClr val="FFFFFF"/>
              </a:solidFill>
              <a:latin typeface="Inconsolata"/>
            </a:endParaRPr>
          </a:p>
          <a:p>
            <a:pPr marL="285750" indent="-285750">
              <a:lnSpc>
                <a:spcPct val="100000"/>
              </a:lnSpc>
              <a:spcBef>
                <a:spcPts val="601"/>
              </a:spcBef>
              <a:buFontTx/>
              <a:buChar char="-"/>
              <a:tabLst>
                <a:tab pos="0" algn="l"/>
              </a:tabLst>
            </a:pPr>
            <a:r>
              <a:rPr lang="fr-FR" sz="1600" spc="-1">
                <a:solidFill>
                  <a:srgbClr val="FFFFFF"/>
                </a:solidFill>
                <a:latin typeface="Inconsolata"/>
              </a:rPr>
              <a:t>U</a:t>
            </a:r>
            <a:r>
              <a:rPr lang="en" sz="1600" spc="-1">
                <a:solidFill>
                  <a:srgbClr val="FFFFFF"/>
                </a:solidFill>
                <a:latin typeface="Inconsolata"/>
              </a:rPr>
              <a:t>n personnage attaque l’occupant de la case devant lui selon son orientation</a:t>
            </a:r>
          </a:p>
          <a:p>
            <a:pPr marL="285750" indent="-285750">
              <a:lnSpc>
                <a:spcPct val="100000"/>
              </a:lnSpc>
              <a:spcBef>
                <a:spcPts val="601"/>
              </a:spcBef>
              <a:buFontTx/>
              <a:buChar char="-"/>
              <a:tabLst>
                <a:tab pos="0" algn="l"/>
              </a:tabLst>
            </a:pPr>
            <a:endParaRPr lang="en" sz="1600" strike="noStrike" spc="-1">
              <a:solidFill>
                <a:srgbClr val="FFFFFF"/>
              </a:solidFill>
              <a:latin typeface="Inconsolata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" sz="1600" strike="noStrike" spc="-1">
                <a:solidFill>
                  <a:srgbClr val="FFFFFF"/>
                </a:solidFill>
                <a:latin typeface="Inconsolata"/>
              </a:rPr>
              <a:t>- </a:t>
            </a:r>
            <a:r>
              <a:rPr lang="fr-FR" sz="1600" strike="noStrike" spc="-1">
                <a:solidFill>
                  <a:srgbClr val="FFFFFF"/>
                </a:solidFill>
                <a:latin typeface="Inconsolata"/>
              </a:rPr>
              <a:t>L</a:t>
            </a:r>
            <a:r>
              <a:rPr lang="en" sz="1600" strike="noStrike" spc="-1">
                <a:solidFill>
                  <a:srgbClr val="FFFFFF"/>
                </a:solidFill>
                <a:latin typeface="Inconsolata"/>
              </a:rPr>
              <a:t>a méthode pour se déplacer récupère directement la case devant le personnage et le personnage a juste a modifié la case qu’il occupe</a:t>
            </a:r>
            <a:endParaRPr lang="fr-FR" sz="160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TextShape 4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B685510C-418D-4BC2-A0B4-EEA78546F3A9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528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xtShape 1"/>
          <p:cNvSpPr txBox="1"/>
          <p:nvPr/>
        </p:nvSpPr>
        <p:spPr>
          <a:xfrm>
            <a:off x="2047860" y="-247070"/>
            <a:ext cx="5047920" cy="792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Ancien diagramme de classe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F6DB176A-37EE-41B2-A0AD-1DB06EB8BB70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539AE4-B49A-4BE2-8BC7-FEDA386F3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4" y="416859"/>
            <a:ext cx="8136607" cy="44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9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xtShape 1"/>
          <p:cNvSpPr txBox="1"/>
          <p:nvPr/>
        </p:nvSpPr>
        <p:spPr>
          <a:xfrm>
            <a:off x="2047860" y="-247070"/>
            <a:ext cx="5047920" cy="792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FFFFFF"/>
                </a:solidFill>
                <a:latin typeface="Nixie One"/>
                <a:ea typeface="Nixie One"/>
              </a:rPr>
              <a:t>Diagramme de classe Globale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F6DB176A-37EE-41B2-A0AD-1DB06EB8BB70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71D131-D2B6-452A-BAF2-A5A7DB97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97" y="303788"/>
            <a:ext cx="5957046" cy="47159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TextShape 3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5189CDCA-9786-4E11-8BB9-8EB7445B863F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E2FC51A-5C96-4E1D-B454-8BA3E644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72" y="473648"/>
            <a:ext cx="4443557" cy="30293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85C7095-6CFE-4F41-9CC9-04894E4E8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0" y="473648"/>
            <a:ext cx="3917210" cy="302930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A2990E1-F3A1-43C0-8FE0-02C66EA71018}"/>
              </a:ext>
            </a:extLst>
          </p:cNvPr>
          <p:cNvSpPr txBox="1"/>
          <p:nvPr/>
        </p:nvSpPr>
        <p:spPr>
          <a:xfrm>
            <a:off x="1278594" y="3617258"/>
            <a:ext cx="212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Ancien diagramme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B3DDB2-F4F2-45A4-B0CF-27775D889DB4}"/>
              </a:ext>
            </a:extLst>
          </p:cNvPr>
          <p:cNvSpPr txBox="1"/>
          <p:nvPr/>
        </p:nvSpPr>
        <p:spPr>
          <a:xfrm>
            <a:off x="5698069" y="3617258"/>
            <a:ext cx="237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Nouveau diagramme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43FDE3-F0D9-41BA-8EB0-B46CD73DC271}"/>
              </a:ext>
            </a:extLst>
          </p:cNvPr>
          <p:cNvSpPr txBox="1"/>
          <p:nvPr/>
        </p:nvSpPr>
        <p:spPr>
          <a:xfrm>
            <a:off x="1620372" y="47166"/>
            <a:ext cx="611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Diagramme de séquence de la méthode déplacer Monstre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extShape 1"/>
          <p:cNvSpPr txBox="1"/>
          <p:nvPr/>
        </p:nvSpPr>
        <p:spPr>
          <a:xfrm>
            <a:off x="2048040" y="0"/>
            <a:ext cx="5047920" cy="114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800" b="0" strike="noStrike" spc="-1">
                <a:solidFill>
                  <a:srgbClr val="FFFFFF"/>
                </a:solidFill>
                <a:latin typeface="Nixie One"/>
                <a:ea typeface="Nixie One"/>
              </a:rPr>
              <a:t>Répartition des tâches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TextShape 2"/>
          <p:cNvSpPr txBox="1"/>
          <p:nvPr/>
        </p:nvSpPr>
        <p:spPr>
          <a:xfrm>
            <a:off x="4297680" y="4778640"/>
            <a:ext cx="548280" cy="36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C1DBD87C-55F4-4265-A4AD-DAD3FB1A96AB}" type="slidenum">
              <a:rPr lang="en" sz="1200" b="0" strike="noStrike" spc="-1">
                <a:solidFill>
                  <a:srgbClr val="8E7CC3"/>
                </a:solidFill>
                <a:latin typeface="Nixie One"/>
                <a:ea typeface="Nixie One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CADFC1-5A1D-4A82-8BB2-C82C99798C8D}"/>
              </a:ext>
            </a:extLst>
          </p:cNvPr>
          <p:cNvSpPr txBox="1"/>
          <p:nvPr/>
        </p:nvSpPr>
        <p:spPr>
          <a:xfrm>
            <a:off x="781275" y="1431818"/>
            <a:ext cx="3516405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Alexis :</a:t>
            </a:r>
          </a:p>
          <a:p>
            <a:r>
              <a:rPr lang="fr-FR" sz="1600">
                <a:solidFill>
                  <a:schemeClr val="bg1"/>
                </a:solidFill>
              </a:rPr>
              <a:t>- Création de différents niveaux de labyrinthe</a:t>
            </a:r>
          </a:p>
          <a:p>
            <a:r>
              <a:rPr lang="fr-FR" sz="1600">
                <a:solidFill>
                  <a:schemeClr val="bg1"/>
                </a:solidFill>
              </a:rPr>
              <a:t>- Attaque des personnages entre eux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C40E4A8-CBDB-4542-B779-35C2AB42CDA8}"/>
              </a:ext>
            </a:extLst>
          </p:cNvPr>
          <p:cNvSpPr txBox="1"/>
          <p:nvPr/>
        </p:nvSpPr>
        <p:spPr>
          <a:xfrm>
            <a:off x="4509962" y="1550035"/>
            <a:ext cx="4763620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Lucas :</a:t>
            </a:r>
          </a:p>
          <a:p>
            <a:pPr marL="285750" indent="-285750">
              <a:buFontTx/>
              <a:buChar char="-"/>
            </a:pPr>
            <a:r>
              <a:rPr lang="en" sz="1600" b="0" strike="noStrike" spc="-1" err="1">
                <a:solidFill>
                  <a:srgbClr val="FFFFFF"/>
                </a:solidFill>
                <a:latin typeface="Inconsolata"/>
                <a:ea typeface="Inconsolata"/>
              </a:rPr>
              <a:t>Création</a:t>
            </a:r>
            <a:r>
              <a:rPr lang="en" sz="16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 du </a:t>
            </a:r>
            <a:r>
              <a:rPr lang="en" sz="1600" spc="-1" err="1">
                <a:solidFill>
                  <a:srgbClr val="FFFFFF"/>
                </a:solidFill>
                <a:latin typeface="Inconsolata"/>
                <a:ea typeface="Inconsolata"/>
              </a:rPr>
              <a:t>système</a:t>
            </a:r>
            <a:r>
              <a:rPr lang="en" sz="1600" b="0" strike="noStrike" spc="-1">
                <a:solidFill>
                  <a:srgbClr val="FFFFFF"/>
                </a:solidFill>
                <a:latin typeface="Inconsolata"/>
                <a:ea typeface="Inconsolata"/>
              </a:rPr>
              <a:t> de </a:t>
            </a:r>
            <a:r>
              <a:rPr lang="en" sz="1600" spc="-1">
                <a:solidFill>
                  <a:srgbClr val="FFFFFF"/>
                </a:solidFill>
                <a:latin typeface="Inconsolata"/>
                <a:ea typeface="Inconsolata"/>
              </a:rPr>
              <a:t>cases</a:t>
            </a:r>
            <a:endParaRPr lang="en" sz="1600" b="0" strike="noStrike" spc="-1">
              <a:solidFill>
                <a:srgbClr val="FFFFFF"/>
              </a:solidFill>
              <a:latin typeface="Inconsolata"/>
              <a:ea typeface="Inconsolata"/>
            </a:endParaRPr>
          </a:p>
          <a:p>
            <a:pPr marL="285750" indent="-285750">
              <a:buFontTx/>
              <a:buChar char="-"/>
            </a:pPr>
            <a:r>
              <a:rPr lang="fr-FR" sz="1600">
                <a:solidFill>
                  <a:schemeClr val="bg1"/>
                </a:solidFill>
              </a:rPr>
              <a:t>Gestion des cases du labyrinthe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E1E0CB6-3AB2-45E5-84CA-022F09B02787}"/>
              </a:ext>
            </a:extLst>
          </p:cNvPr>
          <p:cNvSpPr txBox="1"/>
          <p:nvPr/>
        </p:nvSpPr>
        <p:spPr>
          <a:xfrm>
            <a:off x="781275" y="3170838"/>
            <a:ext cx="3422277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Théo :</a:t>
            </a:r>
          </a:p>
          <a:p>
            <a:r>
              <a:rPr lang="fr-FR" sz="1600">
                <a:solidFill>
                  <a:schemeClr val="bg1"/>
                </a:solidFill>
              </a:rPr>
              <a:t>- Création des déplacements des monstres et des attaques</a:t>
            </a:r>
          </a:p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A73F4A-6258-411C-8D9C-4C95233C899D}"/>
              </a:ext>
            </a:extLst>
          </p:cNvPr>
          <p:cNvSpPr txBox="1"/>
          <p:nvPr/>
        </p:nvSpPr>
        <p:spPr>
          <a:xfrm>
            <a:off x="4571820" y="3237152"/>
            <a:ext cx="4770344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Léo :</a:t>
            </a:r>
          </a:p>
          <a:p>
            <a:r>
              <a:rPr lang="fr-FR" sz="1600">
                <a:solidFill>
                  <a:schemeClr val="bg1"/>
                </a:solidFill>
              </a:rPr>
              <a:t>- Création de personnages et gestion de la mort des personnages </a:t>
            </a:r>
          </a:p>
          <a:p>
            <a:endParaRPr lang="fr-F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8FC38669E72F44896CFBE4B722651A" ma:contentTypeVersion="9" ma:contentTypeDescription="Crée un document." ma:contentTypeScope="" ma:versionID="d58f7caf51a603bd958893677d2315f1">
  <xsd:schema xmlns:xsd="http://www.w3.org/2001/XMLSchema" xmlns:xs="http://www.w3.org/2001/XMLSchema" xmlns:p="http://schemas.microsoft.com/office/2006/metadata/properties" xmlns:ns2="14adca04-50d9-4b6f-86e9-bc9bfbd36761" targetNamespace="http://schemas.microsoft.com/office/2006/metadata/properties" ma:root="true" ma:fieldsID="1217d4fc86afccadfe9259e43917f5c8" ns2:_="">
    <xsd:import namespace="14adca04-50d9-4b6f-86e9-bc9bfbd367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dca04-50d9-4b6f-86e9-bc9bfbd367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D14991-BC81-41CD-AAD2-608C99F75D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DC1BED-4A0A-425E-A850-44257261902C}">
  <ds:schemaRefs>
    <ds:schemaRef ds:uri="14adca04-50d9-4b6f-86e9-bc9bfbd367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130877-D235-499D-9FF3-6B0657E3F5EC}">
  <ds:schemaRefs>
    <ds:schemaRef ds:uri="14adca04-50d9-4b6f-86e9-bc9bfbd3676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346</Words>
  <Application>Microsoft Office PowerPoint</Application>
  <PresentationFormat>Affichage à l'écran (16:9)</PresentationFormat>
  <Paragraphs>68</Paragraphs>
  <Slides>11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11</vt:i4>
      </vt:variant>
    </vt:vector>
  </HeadingPairs>
  <TitlesOfParts>
    <vt:vector size="25" baseType="lpstr">
      <vt:lpstr>Arial</vt:lpstr>
      <vt:lpstr>Arial Rounded MT Bold</vt:lpstr>
      <vt:lpstr>Calibri</vt:lpstr>
      <vt:lpstr>Inconsolata</vt:lpstr>
      <vt:lpstr>Nixie One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Zeldiablo</dc:title>
  <dc:subject/>
  <dc:creator/>
  <dc:description/>
  <cp:lastModifiedBy>Leo Bernard</cp:lastModifiedBy>
  <cp:revision>7</cp:revision>
  <dcterms:modified xsi:type="dcterms:W3CDTF">2021-06-11T08:40:45Z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39</vt:i4>
  </property>
  <property fmtid="{D5CDD505-2E9C-101B-9397-08002B2CF9AE}" pid="8" name="PresentationFormat">
    <vt:lpwstr>Affichage à l'écran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</vt:i4>
  </property>
  <property fmtid="{D5CDD505-2E9C-101B-9397-08002B2CF9AE}" pid="12" name="ContentTypeId">
    <vt:lpwstr>0x010100AE8FC38669E72F44896CFBE4B722651A</vt:lpwstr>
  </property>
</Properties>
</file>